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6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EAA6D4-3BFE-4F76-B359-EF87812BDEF2}" v="106" dt="2023-05-08T01:13:45.704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6" autoAdjust="0"/>
  </p:normalViewPr>
  <p:slideViewPr>
    <p:cSldViewPr>
      <p:cViewPr varScale="1">
        <p:scale>
          <a:sx n="82" d="100"/>
          <a:sy n="82" d="100"/>
        </p:scale>
        <p:origin x="720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shal orsu" userId="695c76608b3cd0f9" providerId="LiveId" clId="{83EAA6D4-3BFE-4F76-B359-EF87812BDEF2}"/>
    <pc:docChg chg="undo redo custSel addSld delSld modSld sldOrd">
      <pc:chgData name="vishal orsu" userId="695c76608b3cd0f9" providerId="LiveId" clId="{83EAA6D4-3BFE-4F76-B359-EF87812BDEF2}" dt="2023-05-08T01:13:45.704" v="747"/>
      <pc:docMkLst>
        <pc:docMk/>
      </pc:docMkLst>
      <pc:sldChg chg="addSp delSp modSp mod modTransition modAnim">
        <pc:chgData name="vishal orsu" userId="695c76608b3cd0f9" providerId="LiveId" clId="{83EAA6D4-3BFE-4F76-B359-EF87812BDEF2}" dt="2023-05-08T01:13:45.704" v="747"/>
        <pc:sldMkLst>
          <pc:docMk/>
          <pc:sldMk cId="2142729111" sldId="256"/>
        </pc:sldMkLst>
        <pc:spChg chg="mod">
          <ac:chgData name="vishal orsu" userId="695c76608b3cd0f9" providerId="LiveId" clId="{83EAA6D4-3BFE-4F76-B359-EF87812BDEF2}" dt="2023-05-05T01:56:06.793" v="83" actId="1076"/>
          <ac:spMkLst>
            <pc:docMk/>
            <pc:sldMk cId="2142729111" sldId="256"/>
            <ac:spMk id="2" creationId="{00000000-0000-0000-0000-000000000000}"/>
          </ac:spMkLst>
        </pc:spChg>
        <pc:spChg chg="mod">
          <ac:chgData name="vishal orsu" userId="695c76608b3cd0f9" providerId="LiveId" clId="{83EAA6D4-3BFE-4F76-B359-EF87812BDEF2}" dt="2023-05-05T01:56:32.979" v="105" actId="20577"/>
          <ac:spMkLst>
            <pc:docMk/>
            <pc:sldMk cId="2142729111" sldId="256"/>
            <ac:spMk id="3" creationId="{00000000-0000-0000-0000-000000000000}"/>
          </ac:spMkLst>
        </pc:spChg>
        <pc:picChg chg="add del mod">
          <ac:chgData name="vishal orsu" userId="695c76608b3cd0f9" providerId="LiveId" clId="{83EAA6D4-3BFE-4F76-B359-EF87812BDEF2}" dt="2023-05-07T23:44:10.697" v="647"/>
          <ac:picMkLst>
            <pc:docMk/>
            <pc:sldMk cId="2142729111" sldId="256"/>
            <ac:picMk id="9" creationId="{A6412ABC-15A8-1C76-BF6F-56B05DC4F433}"/>
          </ac:picMkLst>
        </pc:picChg>
        <pc:picChg chg="add del mod">
          <ac:chgData name="vishal orsu" userId="695c76608b3cd0f9" providerId="LiveId" clId="{83EAA6D4-3BFE-4F76-B359-EF87812BDEF2}" dt="2023-05-07T23:45:30.394" v="649"/>
          <ac:picMkLst>
            <pc:docMk/>
            <pc:sldMk cId="2142729111" sldId="256"/>
            <ac:picMk id="10" creationId="{C5BAB380-C285-6763-9D8C-48E8F23773CC}"/>
          </ac:picMkLst>
        </pc:picChg>
        <pc:picChg chg="add del mod ord">
          <ac:chgData name="vishal orsu" userId="695c76608b3cd0f9" providerId="LiveId" clId="{83EAA6D4-3BFE-4F76-B359-EF87812BDEF2}" dt="2023-05-07T23:46:10.959" v="650"/>
          <ac:picMkLst>
            <pc:docMk/>
            <pc:sldMk cId="2142729111" sldId="256"/>
            <ac:picMk id="15" creationId="{31F8100C-F29D-9416-E13A-0EC34947A09C}"/>
          </ac:picMkLst>
        </pc:picChg>
        <pc:picChg chg="add del mod">
          <ac:chgData name="vishal orsu" userId="695c76608b3cd0f9" providerId="LiveId" clId="{83EAA6D4-3BFE-4F76-B359-EF87812BDEF2}" dt="2023-05-07T23:47:12.994" v="652"/>
          <ac:picMkLst>
            <pc:docMk/>
            <pc:sldMk cId="2142729111" sldId="256"/>
            <ac:picMk id="16" creationId="{BB480BB5-556B-A76A-27FF-5A5A1FE08C04}"/>
          </ac:picMkLst>
        </pc:picChg>
        <pc:picChg chg="add del mod ord">
          <ac:chgData name="vishal orsu" userId="695c76608b3cd0f9" providerId="LiveId" clId="{83EAA6D4-3BFE-4F76-B359-EF87812BDEF2}" dt="2023-05-07T23:47:26.957" v="653"/>
          <ac:picMkLst>
            <pc:docMk/>
            <pc:sldMk cId="2142729111" sldId="256"/>
            <ac:picMk id="21" creationId="{E95BAEA5-1D81-8073-4CFF-749D8DEB1DB7}"/>
          </ac:picMkLst>
        </pc:picChg>
        <pc:picChg chg="add del mod">
          <ac:chgData name="vishal orsu" userId="695c76608b3cd0f9" providerId="LiveId" clId="{83EAA6D4-3BFE-4F76-B359-EF87812BDEF2}" dt="2023-05-07T23:47:31.082" v="655"/>
          <ac:picMkLst>
            <pc:docMk/>
            <pc:sldMk cId="2142729111" sldId="256"/>
            <ac:picMk id="22" creationId="{5FBBAFCE-838C-5196-F663-1EC4CE2554ED}"/>
          </ac:picMkLst>
        </pc:picChg>
        <pc:picChg chg="add del mod ord">
          <ac:chgData name="vishal orsu" userId="695c76608b3cd0f9" providerId="LiveId" clId="{83EAA6D4-3BFE-4F76-B359-EF87812BDEF2}" dt="2023-05-07T23:47:46.924" v="656"/>
          <ac:picMkLst>
            <pc:docMk/>
            <pc:sldMk cId="2142729111" sldId="256"/>
            <ac:picMk id="25" creationId="{5FBDF083-48FD-A7B3-F4A0-C159AABC8835}"/>
          </ac:picMkLst>
        </pc:picChg>
        <pc:picChg chg="add del mod">
          <ac:chgData name="vishal orsu" userId="695c76608b3cd0f9" providerId="LiveId" clId="{83EAA6D4-3BFE-4F76-B359-EF87812BDEF2}" dt="2023-05-08T01:12:16.834" v="737"/>
          <ac:picMkLst>
            <pc:docMk/>
            <pc:sldMk cId="2142729111" sldId="256"/>
            <ac:picMk id="26" creationId="{74911A29-E1CD-CC93-F2C1-59FE460AD8ED}"/>
          </ac:picMkLst>
        </pc:picChg>
        <pc:picChg chg="add del mod ord">
          <ac:chgData name="vishal orsu" userId="695c76608b3cd0f9" providerId="LiveId" clId="{83EAA6D4-3BFE-4F76-B359-EF87812BDEF2}" dt="2023-05-08T01:12:29.834" v="738"/>
          <ac:picMkLst>
            <pc:docMk/>
            <pc:sldMk cId="2142729111" sldId="256"/>
            <ac:picMk id="47" creationId="{59061331-8EBD-BFB4-6D4E-707538513D03}"/>
          </ac:picMkLst>
        </pc:picChg>
        <pc:picChg chg="add del mod">
          <ac:chgData name="vishal orsu" userId="695c76608b3cd0f9" providerId="LiveId" clId="{83EAA6D4-3BFE-4F76-B359-EF87812BDEF2}" dt="2023-05-08T01:12:36.311" v="740"/>
          <ac:picMkLst>
            <pc:docMk/>
            <pc:sldMk cId="2142729111" sldId="256"/>
            <ac:picMk id="48" creationId="{8C4A32DC-76C8-87B6-B782-C093F882609E}"/>
          </ac:picMkLst>
        </pc:picChg>
        <pc:picChg chg="add del mod ord">
          <ac:chgData name="vishal orsu" userId="695c76608b3cd0f9" providerId="LiveId" clId="{83EAA6D4-3BFE-4F76-B359-EF87812BDEF2}" dt="2023-05-08T01:12:48.109" v="741"/>
          <ac:picMkLst>
            <pc:docMk/>
            <pc:sldMk cId="2142729111" sldId="256"/>
            <ac:picMk id="51" creationId="{9CE9FD8B-42FF-BB6D-0D9D-DFADF8B1EACA}"/>
          </ac:picMkLst>
        </pc:picChg>
        <pc:picChg chg="add del mod">
          <ac:chgData name="vishal orsu" userId="695c76608b3cd0f9" providerId="LiveId" clId="{83EAA6D4-3BFE-4F76-B359-EF87812BDEF2}" dt="2023-05-08T01:13:07.457" v="743"/>
          <ac:picMkLst>
            <pc:docMk/>
            <pc:sldMk cId="2142729111" sldId="256"/>
            <ac:picMk id="52" creationId="{7B689755-4164-40AF-37DF-CDFF03501251}"/>
          </ac:picMkLst>
        </pc:picChg>
        <pc:picChg chg="add del mod ord">
          <ac:chgData name="vishal orsu" userId="695c76608b3cd0f9" providerId="LiveId" clId="{83EAA6D4-3BFE-4F76-B359-EF87812BDEF2}" dt="2023-05-08T01:13:20.908" v="744"/>
          <ac:picMkLst>
            <pc:docMk/>
            <pc:sldMk cId="2142729111" sldId="256"/>
            <ac:picMk id="58" creationId="{36F264C2-C1C8-403E-77B2-E7054B8AB8F2}"/>
          </ac:picMkLst>
        </pc:picChg>
        <pc:picChg chg="add del mod">
          <ac:chgData name="vishal orsu" userId="695c76608b3cd0f9" providerId="LiveId" clId="{83EAA6D4-3BFE-4F76-B359-EF87812BDEF2}" dt="2023-05-08T01:13:33.908" v="746"/>
          <ac:picMkLst>
            <pc:docMk/>
            <pc:sldMk cId="2142729111" sldId="256"/>
            <ac:picMk id="59" creationId="{F3567481-D88F-0487-B3E0-296BEA8418BD}"/>
          </ac:picMkLst>
        </pc:picChg>
        <pc:picChg chg="add del mod ord">
          <ac:chgData name="vishal orsu" userId="695c76608b3cd0f9" providerId="LiveId" clId="{83EAA6D4-3BFE-4F76-B359-EF87812BDEF2}" dt="2023-05-08T01:13:45.704" v="747"/>
          <ac:picMkLst>
            <pc:docMk/>
            <pc:sldMk cId="2142729111" sldId="256"/>
            <ac:picMk id="63" creationId="{A923EE9F-649D-1A60-92BB-81C04A7DE074}"/>
          </ac:picMkLst>
        </pc:picChg>
        <pc:picChg chg="add mod">
          <ac:chgData name="vishal orsu" userId="695c76608b3cd0f9" providerId="LiveId" clId="{83EAA6D4-3BFE-4F76-B359-EF87812BDEF2}" dt="2023-05-08T01:13:45.704" v="747"/>
          <ac:picMkLst>
            <pc:docMk/>
            <pc:sldMk cId="2142729111" sldId="256"/>
            <ac:picMk id="64" creationId="{CBC17F80-9119-52CE-1A8E-46E2E4DEE28F}"/>
          </ac:picMkLst>
        </pc:picChg>
      </pc:sldChg>
      <pc:sldChg chg="addSp delSp modSp mod modTransition modAnim">
        <pc:chgData name="vishal orsu" userId="695c76608b3cd0f9" providerId="LiveId" clId="{83EAA6D4-3BFE-4F76-B359-EF87812BDEF2}" dt="2023-05-08T00:13:54.897" v="687"/>
        <pc:sldMkLst>
          <pc:docMk/>
          <pc:sldMk cId="682195269" sldId="257"/>
        </pc:sldMkLst>
        <pc:spChg chg="mod">
          <ac:chgData name="vishal orsu" userId="695c76608b3cd0f9" providerId="LiveId" clId="{83EAA6D4-3BFE-4F76-B359-EF87812BDEF2}" dt="2023-05-05T01:57:09.521" v="120"/>
          <ac:spMkLst>
            <pc:docMk/>
            <pc:sldMk cId="682195269" sldId="257"/>
            <ac:spMk id="2" creationId="{00000000-0000-0000-0000-000000000000}"/>
          </ac:spMkLst>
        </pc:spChg>
        <pc:spChg chg="mod">
          <ac:chgData name="vishal orsu" userId="695c76608b3cd0f9" providerId="LiveId" clId="{83EAA6D4-3BFE-4F76-B359-EF87812BDEF2}" dt="2023-05-05T04:18:21.986" v="642" actId="20577"/>
          <ac:spMkLst>
            <pc:docMk/>
            <pc:sldMk cId="682195269" sldId="257"/>
            <ac:spMk id="3" creationId="{00000000-0000-0000-0000-000000000000}"/>
          </ac:spMkLst>
        </pc:spChg>
        <pc:picChg chg="add del mod">
          <ac:chgData name="vishal orsu" userId="695c76608b3cd0f9" providerId="LiveId" clId="{83EAA6D4-3BFE-4F76-B359-EF87812BDEF2}" dt="2023-05-07T23:48:29.128" v="659"/>
          <ac:picMkLst>
            <pc:docMk/>
            <pc:sldMk cId="682195269" sldId="257"/>
            <ac:picMk id="15" creationId="{9274AEF8-2C8E-84DF-4771-2A864888D894}"/>
          </ac:picMkLst>
        </pc:picChg>
        <pc:picChg chg="add del mod ord">
          <ac:chgData name="vishal orsu" userId="695c76608b3cd0f9" providerId="LiveId" clId="{83EAA6D4-3BFE-4F76-B359-EF87812BDEF2}" dt="2023-05-07T23:48:38.299" v="660"/>
          <ac:picMkLst>
            <pc:docMk/>
            <pc:sldMk cId="682195269" sldId="257"/>
            <ac:picMk id="18" creationId="{33C61E87-0408-8001-38A0-AD4AE8E23981}"/>
          </ac:picMkLst>
        </pc:picChg>
        <pc:picChg chg="add del mod">
          <ac:chgData name="vishal orsu" userId="695c76608b3cd0f9" providerId="LiveId" clId="{83EAA6D4-3BFE-4F76-B359-EF87812BDEF2}" dt="2023-05-07T23:56:51.567" v="662"/>
          <ac:picMkLst>
            <pc:docMk/>
            <pc:sldMk cId="682195269" sldId="257"/>
            <ac:picMk id="19" creationId="{E4A84153-DD26-CC8A-8EBE-14D82DAB8C2A}"/>
          </ac:picMkLst>
        </pc:picChg>
        <pc:picChg chg="add del mod ord">
          <ac:chgData name="vishal orsu" userId="695c76608b3cd0f9" providerId="LiveId" clId="{83EAA6D4-3BFE-4F76-B359-EF87812BDEF2}" dt="2023-05-07T23:57:11.482" v="663"/>
          <ac:picMkLst>
            <pc:docMk/>
            <pc:sldMk cId="682195269" sldId="257"/>
            <ac:picMk id="28" creationId="{88C1AEDF-36F4-4884-2082-F6AE21726482}"/>
          </ac:picMkLst>
        </pc:picChg>
        <pc:picChg chg="add del mod">
          <ac:chgData name="vishal orsu" userId="695c76608b3cd0f9" providerId="LiveId" clId="{83EAA6D4-3BFE-4F76-B359-EF87812BDEF2}" dt="2023-05-07T23:57:20.882" v="665"/>
          <ac:picMkLst>
            <pc:docMk/>
            <pc:sldMk cId="682195269" sldId="257"/>
            <ac:picMk id="29" creationId="{D60B1D37-B602-B759-BE90-A78FA002B028}"/>
          </ac:picMkLst>
        </pc:picChg>
        <pc:picChg chg="add del mod ord">
          <ac:chgData name="vishal orsu" userId="695c76608b3cd0f9" providerId="LiveId" clId="{83EAA6D4-3BFE-4F76-B359-EF87812BDEF2}" dt="2023-05-08T00:05:40.964" v="666"/>
          <ac:picMkLst>
            <pc:docMk/>
            <pc:sldMk cId="682195269" sldId="257"/>
            <ac:picMk id="32" creationId="{F4C8C5CA-B803-EE4E-1C95-A3EF03817BB1}"/>
          </ac:picMkLst>
        </pc:picChg>
        <pc:picChg chg="add del mod">
          <ac:chgData name="vishal orsu" userId="695c76608b3cd0f9" providerId="LiveId" clId="{83EAA6D4-3BFE-4F76-B359-EF87812BDEF2}" dt="2023-05-08T00:06:09.756" v="668"/>
          <ac:picMkLst>
            <pc:docMk/>
            <pc:sldMk cId="682195269" sldId="257"/>
            <ac:picMk id="33" creationId="{2BFA4838-1454-305E-1879-66A6B3868F44}"/>
          </ac:picMkLst>
        </pc:picChg>
        <pc:picChg chg="add del mod ord">
          <ac:chgData name="vishal orsu" userId="695c76608b3cd0f9" providerId="LiveId" clId="{83EAA6D4-3BFE-4F76-B359-EF87812BDEF2}" dt="2023-05-08T00:06:45.188" v="669"/>
          <ac:picMkLst>
            <pc:docMk/>
            <pc:sldMk cId="682195269" sldId="257"/>
            <ac:picMk id="38" creationId="{84BCB326-CA50-6963-D580-7DF47FFA163F}"/>
          </ac:picMkLst>
        </pc:picChg>
        <pc:picChg chg="add del mod">
          <ac:chgData name="vishal orsu" userId="695c76608b3cd0f9" providerId="LiveId" clId="{83EAA6D4-3BFE-4F76-B359-EF87812BDEF2}" dt="2023-05-08T00:07:17.845" v="671"/>
          <ac:picMkLst>
            <pc:docMk/>
            <pc:sldMk cId="682195269" sldId="257"/>
            <ac:picMk id="39" creationId="{EAF62371-A697-F598-3070-2AADB0415B5D}"/>
          </ac:picMkLst>
        </pc:picChg>
        <pc:picChg chg="add del mod ord">
          <ac:chgData name="vishal orsu" userId="695c76608b3cd0f9" providerId="LiveId" clId="{83EAA6D4-3BFE-4F76-B359-EF87812BDEF2}" dt="2023-05-08T00:08:33.430" v="672"/>
          <ac:picMkLst>
            <pc:docMk/>
            <pc:sldMk cId="682195269" sldId="257"/>
            <ac:picMk id="44" creationId="{D149B411-5389-85B4-8C3C-5B94DED51B14}"/>
          </ac:picMkLst>
        </pc:picChg>
        <pc:picChg chg="add del mod">
          <ac:chgData name="vishal orsu" userId="695c76608b3cd0f9" providerId="LiveId" clId="{83EAA6D4-3BFE-4F76-B359-EF87812BDEF2}" dt="2023-05-08T00:09:16.614" v="674"/>
          <ac:picMkLst>
            <pc:docMk/>
            <pc:sldMk cId="682195269" sldId="257"/>
            <ac:picMk id="45" creationId="{54945233-D7F4-C70F-B2EB-587AF0981DAD}"/>
          </ac:picMkLst>
        </pc:picChg>
        <pc:picChg chg="add del mod ord">
          <ac:chgData name="vishal orsu" userId="695c76608b3cd0f9" providerId="LiveId" clId="{83EAA6D4-3BFE-4F76-B359-EF87812BDEF2}" dt="2023-05-08T00:09:21.106" v="675"/>
          <ac:picMkLst>
            <pc:docMk/>
            <pc:sldMk cId="682195269" sldId="257"/>
            <ac:picMk id="49" creationId="{A1FCAA51-62B7-F57A-5ABD-FEDEA55076EA}"/>
          </ac:picMkLst>
        </pc:picChg>
        <pc:picChg chg="add del mod">
          <ac:chgData name="vishal orsu" userId="695c76608b3cd0f9" providerId="LiveId" clId="{83EAA6D4-3BFE-4F76-B359-EF87812BDEF2}" dt="2023-05-08T00:10:14.050" v="678"/>
          <ac:picMkLst>
            <pc:docMk/>
            <pc:sldMk cId="682195269" sldId="257"/>
            <ac:picMk id="52" creationId="{07C5E45D-7A0F-1726-16D1-AADBF1F8B513}"/>
          </ac:picMkLst>
        </pc:picChg>
        <pc:picChg chg="add del mod">
          <ac:chgData name="vishal orsu" userId="695c76608b3cd0f9" providerId="LiveId" clId="{83EAA6D4-3BFE-4F76-B359-EF87812BDEF2}" dt="2023-05-08T00:10:15.738" v="680"/>
          <ac:picMkLst>
            <pc:docMk/>
            <pc:sldMk cId="682195269" sldId="257"/>
            <ac:picMk id="53" creationId="{F28DF59F-3F17-40BB-2166-99DFD8CD32AA}"/>
          </ac:picMkLst>
        </pc:picChg>
        <pc:picChg chg="add del mod ord">
          <ac:chgData name="vishal orsu" userId="695c76608b3cd0f9" providerId="LiveId" clId="{83EAA6D4-3BFE-4F76-B359-EF87812BDEF2}" dt="2023-05-08T00:10:23.074" v="681"/>
          <ac:picMkLst>
            <pc:docMk/>
            <pc:sldMk cId="682195269" sldId="257"/>
            <ac:picMk id="56" creationId="{2ADC277E-A7AB-89D0-A199-2693822D832A}"/>
          </ac:picMkLst>
        </pc:picChg>
        <pc:picChg chg="add del mod">
          <ac:chgData name="vishal orsu" userId="695c76608b3cd0f9" providerId="LiveId" clId="{83EAA6D4-3BFE-4F76-B359-EF87812BDEF2}" dt="2023-05-08T00:10:24.792" v="683"/>
          <ac:picMkLst>
            <pc:docMk/>
            <pc:sldMk cId="682195269" sldId="257"/>
            <ac:picMk id="57" creationId="{2F14A9C4-ED57-0E3F-0664-819683F061DD}"/>
          </ac:picMkLst>
        </pc:picChg>
        <pc:picChg chg="add del mod ord">
          <ac:chgData name="vishal orsu" userId="695c76608b3cd0f9" providerId="LiveId" clId="{83EAA6D4-3BFE-4F76-B359-EF87812BDEF2}" dt="2023-05-08T00:11:38.719" v="684"/>
          <ac:picMkLst>
            <pc:docMk/>
            <pc:sldMk cId="682195269" sldId="257"/>
            <ac:picMk id="60" creationId="{5E430DEF-6F0B-EE3B-220C-DAA8A723FA20}"/>
          </ac:picMkLst>
        </pc:picChg>
        <pc:picChg chg="add del mod">
          <ac:chgData name="vishal orsu" userId="695c76608b3cd0f9" providerId="LiveId" clId="{83EAA6D4-3BFE-4F76-B359-EF87812BDEF2}" dt="2023-05-08T00:12:31.826" v="686"/>
          <ac:picMkLst>
            <pc:docMk/>
            <pc:sldMk cId="682195269" sldId="257"/>
            <ac:picMk id="61" creationId="{AE60AABC-DF02-9012-4429-9FAB31128763}"/>
          </ac:picMkLst>
        </pc:picChg>
        <pc:picChg chg="add del mod ord">
          <ac:chgData name="vishal orsu" userId="695c76608b3cd0f9" providerId="LiveId" clId="{83EAA6D4-3BFE-4F76-B359-EF87812BDEF2}" dt="2023-05-08T00:13:54.897" v="687"/>
          <ac:picMkLst>
            <pc:docMk/>
            <pc:sldMk cId="682195269" sldId="257"/>
            <ac:picMk id="65" creationId="{026391C7-E67E-B95E-A844-D6B28FF91B95}"/>
          </ac:picMkLst>
        </pc:picChg>
        <pc:picChg chg="add mod">
          <ac:chgData name="vishal orsu" userId="695c76608b3cd0f9" providerId="LiveId" clId="{83EAA6D4-3BFE-4F76-B359-EF87812BDEF2}" dt="2023-05-08T00:13:54.897" v="687"/>
          <ac:picMkLst>
            <pc:docMk/>
            <pc:sldMk cId="682195269" sldId="257"/>
            <ac:picMk id="66" creationId="{254ACBA6-3A6B-7BCD-4F78-FD09ECBD9375}"/>
          </ac:picMkLst>
        </pc:picChg>
      </pc:sldChg>
      <pc:sldChg chg="addSp delSp modSp mod modTransition modAnim">
        <pc:chgData name="vishal orsu" userId="695c76608b3cd0f9" providerId="LiveId" clId="{83EAA6D4-3BFE-4F76-B359-EF87812BDEF2}" dt="2023-05-08T01:04:11.337" v="728"/>
        <pc:sldMkLst>
          <pc:docMk/>
          <pc:sldMk cId="1900486290" sldId="258"/>
        </pc:sldMkLst>
        <pc:spChg chg="mod">
          <ac:chgData name="vishal orsu" userId="695c76608b3cd0f9" providerId="LiveId" clId="{83EAA6D4-3BFE-4F76-B359-EF87812BDEF2}" dt="2023-05-05T02:20:44.783" v="314" actId="1076"/>
          <ac:spMkLst>
            <pc:docMk/>
            <pc:sldMk cId="1900486290" sldId="258"/>
            <ac:spMk id="2" creationId="{00000000-0000-0000-0000-000000000000}"/>
          </ac:spMkLst>
        </pc:spChg>
        <pc:spChg chg="add del mod">
          <ac:chgData name="vishal orsu" userId="695c76608b3cd0f9" providerId="LiveId" clId="{83EAA6D4-3BFE-4F76-B359-EF87812BDEF2}" dt="2023-05-05T02:18:38.511" v="279" actId="478"/>
          <ac:spMkLst>
            <pc:docMk/>
            <pc:sldMk cId="1900486290" sldId="258"/>
            <ac:spMk id="4" creationId="{ED664A24-58DA-6645-48BD-7F1BFD0F0956}"/>
          </ac:spMkLst>
        </pc:spChg>
        <pc:graphicFrameChg chg="del">
          <ac:chgData name="vishal orsu" userId="695c76608b3cd0f9" providerId="LiveId" clId="{83EAA6D4-3BFE-4F76-B359-EF87812BDEF2}" dt="2023-05-05T02:18:36.173" v="278" actId="478"/>
          <ac:graphicFrameMkLst>
            <pc:docMk/>
            <pc:sldMk cId="1900486290" sldId="258"/>
            <ac:graphicFrameMk id="6" creationId="{00000000-0000-0000-0000-000000000000}"/>
          </ac:graphicFrameMkLst>
        </pc:graphicFrameChg>
        <pc:picChg chg="add del mod">
          <ac:chgData name="vishal orsu" userId="695c76608b3cd0f9" providerId="LiveId" clId="{83EAA6D4-3BFE-4F76-B359-EF87812BDEF2}" dt="2023-05-05T02:19:46.569" v="300" actId="931"/>
          <ac:picMkLst>
            <pc:docMk/>
            <pc:sldMk cId="1900486290" sldId="258"/>
            <ac:picMk id="7" creationId="{3CFB7C36-243A-BC66-7DCC-A5CDE70AD2F1}"/>
          </ac:picMkLst>
        </pc:picChg>
        <pc:picChg chg="add del mod">
          <ac:chgData name="vishal orsu" userId="695c76608b3cd0f9" providerId="LiveId" clId="{83EAA6D4-3BFE-4F76-B359-EF87812BDEF2}" dt="2023-05-08T00:41:22.998" v="694"/>
          <ac:picMkLst>
            <pc:docMk/>
            <pc:sldMk cId="1900486290" sldId="258"/>
            <ac:picMk id="7" creationId="{67A7468B-64F5-7D68-466D-9B9E3945B507}"/>
          </ac:picMkLst>
        </pc:picChg>
        <pc:picChg chg="add del mod">
          <ac:chgData name="vishal orsu" userId="695c76608b3cd0f9" providerId="LiveId" clId="{83EAA6D4-3BFE-4F76-B359-EF87812BDEF2}" dt="2023-05-05T02:19:46.569" v="300" actId="931"/>
          <ac:picMkLst>
            <pc:docMk/>
            <pc:sldMk cId="1900486290" sldId="258"/>
            <ac:picMk id="9" creationId="{64189CD7-9E94-6EDE-8305-FAEDEF25B531}"/>
          </ac:picMkLst>
        </pc:picChg>
        <pc:picChg chg="add del mod">
          <ac:chgData name="vishal orsu" userId="695c76608b3cd0f9" providerId="LiveId" clId="{83EAA6D4-3BFE-4F76-B359-EF87812BDEF2}" dt="2023-05-05T02:19:46.569" v="300" actId="931"/>
          <ac:picMkLst>
            <pc:docMk/>
            <pc:sldMk cId="1900486290" sldId="258"/>
            <ac:picMk id="11" creationId="{771CC3D8-0AB3-FB2B-F890-FAB17960E23C}"/>
          </ac:picMkLst>
        </pc:picChg>
        <pc:picChg chg="add del mod ord">
          <ac:chgData name="vishal orsu" userId="695c76608b3cd0f9" providerId="LiveId" clId="{83EAA6D4-3BFE-4F76-B359-EF87812BDEF2}" dt="2023-05-08T00:41:27.716" v="695"/>
          <ac:picMkLst>
            <pc:docMk/>
            <pc:sldMk cId="1900486290" sldId="258"/>
            <ac:picMk id="12" creationId="{6DEC97C0-2726-0E48-D6DE-7EE9D3B0ADFE}"/>
          </ac:picMkLst>
        </pc:picChg>
        <pc:picChg chg="add del mod">
          <ac:chgData name="vishal orsu" userId="695c76608b3cd0f9" providerId="LiveId" clId="{83EAA6D4-3BFE-4F76-B359-EF87812BDEF2}" dt="2023-05-05T02:19:46.569" v="300" actId="931"/>
          <ac:picMkLst>
            <pc:docMk/>
            <pc:sldMk cId="1900486290" sldId="258"/>
            <ac:picMk id="13" creationId="{5D98AF34-C1E4-A2F5-612D-3B07ABDA33F8}"/>
          </ac:picMkLst>
        </pc:picChg>
        <pc:picChg chg="add mod">
          <ac:chgData name="vishal orsu" userId="695c76608b3cd0f9" providerId="LiveId" clId="{83EAA6D4-3BFE-4F76-B359-EF87812BDEF2}" dt="2023-05-05T02:19:37.938" v="294" actId="571"/>
          <ac:picMkLst>
            <pc:docMk/>
            <pc:sldMk cId="1900486290" sldId="258"/>
            <ac:picMk id="14" creationId="{982CD887-3A18-6F65-8D7D-965165F6D3C0}"/>
          </ac:picMkLst>
        </pc:picChg>
        <pc:picChg chg="add del mod">
          <ac:chgData name="vishal orsu" userId="695c76608b3cd0f9" providerId="LiveId" clId="{83EAA6D4-3BFE-4F76-B359-EF87812BDEF2}" dt="2023-05-08T00:44:38.168" v="698"/>
          <ac:picMkLst>
            <pc:docMk/>
            <pc:sldMk cId="1900486290" sldId="258"/>
            <ac:picMk id="15" creationId="{15A2FFEC-DBF5-C9B3-0CF4-1C62098B5EBB}"/>
          </ac:picMkLst>
        </pc:picChg>
        <pc:picChg chg="add mod">
          <ac:chgData name="vishal orsu" userId="695c76608b3cd0f9" providerId="LiveId" clId="{83EAA6D4-3BFE-4F76-B359-EF87812BDEF2}" dt="2023-05-05T02:19:37.938" v="294" actId="571"/>
          <ac:picMkLst>
            <pc:docMk/>
            <pc:sldMk cId="1900486290" sldId="258"/>
            <ac:picMk id="15" creationId="{B37E7DE1-9EF9-5CAC-B2A7-C677EC9E1248}"/>
          </ac:picMkLst>
        </pc:picChg>
        <pc:picChg chg="add del mod">
          <ac:chgData name="vishal orsu" userId="695c76608b3cd0f9" providerId="LiveId" clId="{83EAA6D4-3BFE-4F76-B359-EF87812BDEF2}" dt="2023-05-08T00:44:41.230" v="700"/>
          <ac:picMkLst>
            <pc:docMk/>
            <pc:sldMk cId="1900486290" sldId="258"/>
            <ac:picMk id="16" creationId="{42B8E5AA-2135-05A8-EF73-144A6AD4FE9B}"/>
          </ac:picMkLst>
        </pc:picChg>
        <pc:picChg chg="add mod">
          <ac:chgData name="vishal orsu" userId="695c76608b3cd0f9" providerId="LiveId" clId="{83EAA6D4-3BFE-4F76-B359-EF87812BDEF2}" dt="2023-05-05T02:19:37.938" v="294" actId="571"/>
          <ac:picMkLst>
            <pc:docMk/>
            <pc:sldMk cId="1900486290" sldId="258"/>
            <ac:picMk id="16" creationId="{E024767A-E6A1-FF74-F948-586164A37149}"/>
          </ac:picMkLst>
        </pc:picChg>
        <pc:picChg chg="add mod">
          <ac:chgData name="vishal orsu" userId="695c76608b3cd0f9" providerId="LiveId" clId="{83EAA6D4-3BFE-4F76-B359-EF87812BDEF2}" dt="2023-05-05T02:19:37.938" v="294" actId="571"/>
          <ac:picMkLst>
            <pc:docMk/>
            <pc:sldMk cId="1900486290" sldId="258"/>
            <ac:picMk id="17" creationId="{3E06D94C-DAD2-E999-2823-737298DEA5E6}"/>
          </ac:picMkLst>
        </pc:picChg>
        <pc:picChg chg="add mod">
          <ac:chgData name="vishal orsu" userId="695c76608b3cd0f9" providerId="LiveId" clId="{83EAA6D4-3BFE-4F76-B359-EF87812BDEF2}" dt="2023-05-05T02:19:37.496" v="293" actId="571"/>
          <ac:picMkLst>
            <pc:docMk/>
            <pc:sldMk cId="1900486290" sldId="258"/>
            <ac:picMk id="18" creationId="{F1C0798A-38D9-94F3-6CC8-5B386D574E41}"/>
          </ac:picMkLst>
        </pc:picChg>
        <pc:picChg chg="add mod">
          <ac:chgData name="vishal orsu" userId="695c76608b3cd0f9" providerId="LiveId" clId="{83EAA6D4-3BFE-4F76-B359-EF87812BDEF2}" dt="2023-05-05T02:19:37.496" v="293" actId="571"/>
          <ac:picMkLst>
            <pc:docMk/>
            <pc:sldMk cId="1900486290" sldId="258"/>
            <ac:picMk id="19" creationId="{3B224A53-C888-D6BB-8360-9164100F4EA6}"/>
          </ac:picMkLst>
        </pc:picChg>
        <pc:picChg chg="add del mod ord">
          <ac:chgData name="vishal orsu" userId="695c76608b3cd0f9" providerId="LiveId" clId="{83EAA6D4-3BFE-4F76-B359-EF87812BDEF2}" dt="2023-05-08T00:44:45.758" v="701"/>
          <ac:picMkLst>
            <pc:docMk/>
            <pc:sldMk cId="1900486290" sldId="258"/>
            <ac:picMk id="19" creationId="{9F8BBE96-3D96-5BD0-D0F1-659352756978}"/>
          </ac:picMkLst>
        </pc:picChg>
        <pc:picChg chg="add mod">
          <ac:chgData name="vishal orsu" userId="695c76608b3cd0f9" providerId="LiveId" clId="{83EAA6D4-3BFE-4F76-B359-EF87812BDEF2}" dt="2023-05-05T02:19:37.496" v="293" actId="571"/>
          <ac:picMkLst>
            <pc:docMk/>
            <pc:sldMk cId="1900486290" sldId="258"/>
            <ac:picMk id="20" creationId="{B79BF668-AA05-0F4C-92D6-7281A586FBD4}"/>
          </ac:picMkLst>
        </pc:picChg>
        <pc:picChg chg="add mod">
          <ac:chgData name="vishal orsu" userId="695c76608b3cd0f9" providerId="LiveId" clId="{83EAA6D4-3BFE-4F76-B359-EF87812BDEF2}" dt="2023-05-05T02:19:37.496" v="293" actId="571"/>
          <ac:picMkLst>
            <pc:docMk/>
            <pc:sldMk cId="1900486290" sldId="258"/>
            <ac:picMk id="21" creationId="{D7FBB116-0A46-A7DA-21A8-5BDEC5FF8EF9}"/>
          </ac:picMkLst>
        </pc:picChg>
        <pc:picChg chg="add del mod">
          <ac:chgData name="vishal orsu" userId="695c76608b3cd0f9" providerId="LiveId" clId="{83EAA6D4-3BFE-4F76-B359-EF87812BDEF2}" dt="2023-05-08T00:46:17.641" v="704"/>
          <ac:picMkLst>
            <pc:docMk/>
            <pc:sldMk cId="1900486290" sldId="258"/>
            <ac:picMk id="22" creationId="{8FFF6DD0-4001-18FD-CED9-4546FDF23F7B}"/>
          </ac:picMkLst>
        </pc:picChg>
        <pc:picChg chg="add mod">
          <ac:chgData name="vishal orsu" userId="695c76608b3cd0f9" providerId="LiveId" clId="{83EAA6D4-3BFE-4F76-B359-EF87812BDEF2}" dt="2023-05-05T04:10:28.213" v="576" actId="14100"/>
          <ac:picMkLst>
            <pc:docMk/>
            <pc:sldMk cId="1900486290" sldId="258"/>
            <ac:picMk id="23" creationId="{8A0A718C-CE40-D299-61EA-773C5E5B5414}"/>
          </ac:picMkLst>
        </pc:picChg>
        <pc:picChg chg="add del mod">
          <ac:chgData name="vishal orsu" userId="695c76608b3cd0f9" providerId="LiveId" clId="{83EAA6D4-3BFE-4F76-B359-EF87812BDEF2}" dt="2023-05-08T00:46:24.094" v="706"/>
          <ac:picMkLst>
            <pc:docMk/>
            <pc:sldMk cId="1900486290" sldId="258"/>
            <ac:picMk id="24" creationId="{C319A2B0-C5CD-4535-4F40-15B41D61780F}"/>
          </ac:picMkLst>
        </pc:picChg>
        <pc:picChg chg="add mod ord">
          <ac:chgData name="vishal orsu" userId="695c76608b3cd0f9" providerId="LiveId" clId="{83EAA6D4-3BFE-4F76-B359-EF87812BDEF2}" dt="2023-05-05T04:10:18.873" v="574" actId="14100"/>
          <ac:picMkLst>
            <pc:docMk/>
            <pc:sldMk cId="1900486290" sldId="258"/>
            <ac:picMk id="25" creationId="{0289F2F8-3DE5-023E-0D74-A50A0CD49BD8}"/>
          </ac:picMkLst>
        </pc:picChg>
        <pc:picChg chg="add mod modCrop">
          <ac:chgData name="vishal orsu" userId="695c76608b3cd0f9" providerId="LiveId" clId="{83EAA6D4-3BFE-4F76-B359-EF87812BDEF2}" dt="2023-05-05T04:11:19.982" v="577" actId="732"/>
          <ac:picMkLst>
            <pc:docMk/>
            <pc:sldMk cId="1900486290" sldId="258"/>
            <ac:picMk id="27" creationId="{4E923E91-4AA7-D990-CDE5-CA12A21D990B}"/>
          </ac:picMkLst>
        </pc:picChg>
        <pc:picChg chg="add mod">
          <ac:chgData name="vishal orsu" userId="695c76608b3cd0f9" providerId="LiveId" clId="{83EAA6D4-3BFE-4F76-B359-EF87812BDEF2}" dt="2023-05-05T04:10:00.415" v="572" actId="14100"/>
          <ac:picMkLst>
            <pc:docMk/>
            <pc:sldMk cId="1900486290" sldId="258"/>
            <ac:picMk id="29" creationId="{FD0D9CDA-3098-0370-C00B-E8BC2208BFAB}"/>
          </ac:picMkLst>
        </pc:picChg>
        <pc:picChg chg="add del mod ord">
          <ac:chgData name="vishal orsu" userId="695c76608b3cd0f9" providerId="LiveId" clId="{83EAA6D4-3BFE-4F76-B359-EF87812BDEF2}" dt="2023-05-08T00:47:53.091" v="707"/>
          <ac:picMkLst>
            <pc:docMk/>
            <pc:sldMk cId="1900486290" sldId="258"/>
            <ac:picMk id="30" creationId="{DFA4241C-8FDA-2B74-7C43-2CBC3D6B7D8D}"/>
          </ac:picMkLst>
        </pc:picChg>
        <pc:picChg chg="add mod">
          <ac:chgData name="vishal orsu" userId="695c76608b3cd0f9" providerId="LiveId" clId="{83EAA6D4-3BFE-4F76-B359-EF87812BDEF2}" dt="2023-05-05T04:10:23.959" v="575" actId="14100"/>
          <ac:picMkLst>
            <pc:docMk/>
            <pc:sldMk cId="1900486290" sldId="258"/>
            <ac:picMk id="31" creationId="{BDEB2655-A845-F3CC-C582-9B7A0A9B6E6D}"/>
          </ac:picMkLst>
        </pc:picChg>
        <pc:picChg chg="add del mod">
          <ac:chgData name="vishal orsu" userId="695c76608b3cd0f9" providerId="LiveId" clId="{83EAA6D4-3BFE-4F76-B359-EF87812BDEF2}" dt="2023-05-08T00:47:57.794" v="709"/>
          <ac:picMkLst>
            <pc:docMk/>
            <pc:sldMk cId="1900486290" sldId="258"/>
            <ac:picMk id="32" creationId="{AC14C7D6-41D4-EE3C-5372-F32ABF8E12CB}"/>
          </ac:picMkLst>
        </pc:picChg>
        <pc:picChg chg="add del mod ord">
          <ac:chgData name="vishal orsu" userId="695c76608b3cd0f9" providerId="LiveId" clId="{83EAA6D4-3BFE-4F76-B359-EF87812BDEF2}" dt="2023-05-08T00:48:10.159" v="710"/>
          <ac:picMkLst>
            <pc:docMk/>
            <pc:sldMk cId="1900486290" sldId="258"/>
            <ac:picMk id="35" creationId="{315F091B-BF84-3C39-B9A1-A249A8C731CF}"/>
          </ac:picMkLst>
        </pc:picChg>
        <pc:picChg chg="add del mod">
          <ac:chgData name="vishal orsu" userId="695c76608b3cd0f9" providerId="LiveId" clId="{83EAA6D4-3BFE-4F76-B359-EF87812BDEF2}" dt="2023-05-08T00:48:36.442" v="712"/>
          <ac:picMkLst>
            <pc:docMk/>
            <pc:sldMk cId="1900486290" sldId="258"/>
            <ac:picMk id="36" creationId="{4CB25729-B61C-01DD-35B1-BFB04B621F32}"/>
          </ac:picMkLst>
        </pc:picChg>
        <pc:picChg chg="add del mod ord">
          <ac:chgData name="vishal orsu" userId="695c76608b3cd0f9" providerId="LiveId" clId="{83EAA6D4-3BFE-4F76-B359-EF87812BDEF2}" dt="2023-05-08T00:49:20.413" v="713"/>
          <ac:picMkLst>
            <pc:docMk/>
            <pc:sldMk cId="1900486290" sldId="258"/>
            <ac:picMk id="39" creationId="{9213E97A-6F40-1947-6E9B-5E8DD6DC00E1}"/>
          </ac:picMkLst>
        </pc:picChg>
        <pc:picChg chg="add del mod">
          <ac:chgData name="vishal orsu" userId="695c76608b3cd0f9" providerId="LiveId" clId="{83EAA6D4-3BFE-4F76-B359-EF87812BDEF2}" dt="2023-05-08T00:49:57.700" v="715"/>
          <ac:picMkLst>
            <pc:docMk/>
            <pc:sldMk cId="1900486290" sldId="258"/>
            <ac:picMk id="40" creationId="{C72CF3FC-4D06-230C-2DDB-D5272997EB0C}"/>
          </ac:picMkLst>
        </pc:picChg>
        <pc:picChg chg="add del mod ord">
          <ac:chgData name="vishal orsu" userId="695c76608b3cd0f9" providerId="LiveId" clId="{83EAA6D4-3BFE-4F76-B359-EF87812BDEF2}" dt="2023-05-08T00:50:02.312" v="716"/>
          <ac:picMkLst>
            <pc:docMk/>
            <pc:sldMk cId="1900486290" sldId="258"/>
            <ac:picMk id="44" creationId="{7AE42225-F37B-FBBC-3E49-E02AFE21E286}"/>
          </ac:picMkLst>
        </pc:picChg>
        <pc:picChg chg="add del mod">
          <ac:chgData name="vishal orsu" userId="695c76608b3cd0f9" providerId="LiveId" clId="{83EAA6D4-3BFE-4F76-B359-EF87812BDEF2}" dt="2023-05-08T00:57:46.596" v="719"/>
          <ac:picMkLst>
            <pc:docMk/>
            <pc:sldMk cId="1900486290" sldId="258"/>
            <ac:picMk id="49" creationId="{2AB17BD2-A9DD-AAC1-E340-60FA62D24F32}"/>
          </ac:picMkLst>
        </pc:picChg>
        <pc:picChg chg="add del mod">
          <ac:chgData name="vishal orsu" userId="695c76608b3cd0f9" providerId="LiveId" clId="{83EAA6D4-3BFE-4F76-B359-EF87812BDEF2}" dt="2023-05-08T00:57:48.331" v="721"/>
          <ac:picMkLst>
            <pc:docMk/>
            <pc:sldMk cId="1900486290" sldId="258"/>
            <ac:picMk id="50" creationId="{93FFC38C-B700-ED7C-A0FF-22CEAAC73288}"/>
          </ac:picMkLst>
        </pc:picChg>
        <pc:picChg chg="add del mod ord">
          <ac:chgData name="vishal orsu" userId="695c76608b3cd0f9" providerId="LiveId" clId="{83EAA6D4-3BFE-4F76-B359-EF87812BDEF2}" dt="2023-05-08T00:58:02.812" v="722"/>
          <ac:picMkLst>
            <pc:docMk/>
            <pc:sldMk cId="1900486290" sldId="258"/>
            <ac:picMk id="53" creationId="{5CCEB148-B371-9FE1-B0B7-55E787BFD56F}"/>
          </ac:picMkLst>
        </pc:picChg>
        <pc:picChg chg="add del mod">
          <ac:chgData name="vishal orsu" userId="695c76608b3cd0f9" providerId="LiveId" clId="{83EAA6D4-3BFE-4F76-B359-EF87812BDEF2}" dt="2023-05-08T00:58:04.343" v="724"/>
          <ac:picMkLst>
            <pc:docMk/>
            <pc:sldMk cId="1900486290" sldId="258"/>
            <ac:picMk id="54" creationId="{530736A7-0F95-0B1F-1A26-68E333B2FEC0}"/>
          </ac:picMkLst>
        </pc:picChg>
        <pc:picChg chg="add del mod ord">
          <ac:chgData name="vishal orsu" userId="695c76608b3cd0f9" providerId="LiveId" clId="{83EAA6D4-3BFE-4F76-B359-EF87812BDEF2}" dt="2023-05-08T00:58:48.054" v="725"/>
          <ac:picMkLst>
            <pc:docMk/>
            <pc:sldMk cId="1900486290" sldId="258"/>
            <ac:picMk id="57" creationId="{BE11F404-ED58-7B95-D612-59B2B7ED48E7}"/>
          </ac:picMkLst>
        </pc:picChg>
        <pc:picChg chg="add del mod">
          <ac:chgData name="vishal orsu" userId="695c76608b3cd0f9" providerId="LiveId" clId="{83EAA6D4-3BFE-4F76-B359-EF87812BDEF2}" dt="2023-05-08T00:59:24.884" v="727"/>
          <ac:picMkLst>
            <pc:docMk/>
            <pc:sldMk cId="1900486290" sldId="258"/>
            <ac:picMk id="58" creationId="{6A10F32E-66D2-B5A7-63C5-342101F377D3}"/>
          </ac:picMkLst>
        </pc:picChg>
        <pc:picChg chg="add del mod ord">
          <ac:chgData name="vishal orsu" userId="695c76608b3cd0f9" providerId="LiveId" clId="{83EAA6D4-3BFE-4F76-B359-EF87812BDEF2}" dt="2023-05-08T01:04:11.337" v="728"/>
          <ac:picMkLst>
            <pc:docMk/>
            <pc:sldMk cId="1900486290" sldId="258"/>
            <ac:picMk id="61" creationId="{77E84674-5465-E4CB-49E2-E0558898FEC7}"/>
          </ac:picMkLst>
        </pc:picChg>
        <pc:picChg chg="add mod">
          <ac:chgData name="vishal orsu" userId="695c76608b3cd0f9" providerId="LiveId" clId="{83EAA6D4-3BFE-4F76-B359-EF87812BDEF2}" dt="2023-05-08T01:04:11.337" v="728"/>
          <ac:picMkLst>
            <pc:docMk/>
            <pc:sldMk cId="1900486290" sldId="258"/>
            <ac:picMk id="62" creationId="{5DFA8C43-590B-69BC-3175-39379108237F}"/>
          </ac:picMkLst>
        </pc:picChg>
      </pc:sldChg>
      <pc:sldChg chg="addSp delSp modSp mod modTransition modAnim">
        <pc:chgData name="vishal orsu" userId="695c76608b3cd0f9" providerId="LiveId" clId="{83EAA6D4-3BFE-4F76-B359-EF87812BDEF2}" dt="2023-05-08T01:11:25.206" v="735"/>
        <pc:sldMkLst>
          <pc:docMk/>
          <pc:sldMk cId="1180589104" sldId="259"/>
        </pc:sldMkLst>
        <pc:spChg chg="mod">
          <ac:chgData name="vishal orsu" userId="695c76608b3cd0f9" providerId="LiveId" clId="{83EAA6D4-3BFE-4F76-B359-EF87812BDEF2}" dt="2023-05-05T02:23:13.226" v="360" actId="20577"/>
          <ac:spMkLst>
            <pc:docMk/>
            <pc:sldMk cId="1180589104" sldId="259"/>
            <ac:spMk id="2" creationId="{00000000-0000-0000-0000-000000000000}"/>
          </ac:spMkLst>
        </pc:spChg>
        <pc:spChg chg="mod">
          <ac:chgData name="vishal orsu" userId="695c76608b3cd0f9" providerId="LiveId" clId="{83EAA6D4-3BFE-4F76-B359-EF87812BDEF2}" dt="2023-05-05T02:36:07.244" v="527" actId="20577"/>
          <ac:spMkLst>
            <pc:docMk/>
            <pc:sldMk cId="1180589104" sldId="259"/>
            <ac:spMk id="3" creationId="{00000000-0000-0000-0000-000000000000}"/>
          </ac:spMkLst>
        </pc:spChg>
        <pc:spChg chg="add mod">
          <ac:chgData name="vishal orsu" userId="695c76608b3cd0f9" providerId="LiveId" clId="{83EAA6D4-3BFE-4F76-B359-EF87812BDEF2}" dt="2023-05-05T02:36:20.830" v="544" actId="20577"/>
          <ac:spMkLst>
            <pc:docMk/>
            <pc:sldMk cId="1180589104" sldId="259"/>
            <ac:spMk id="4" creationId="{56696030-F1A3-774C-C0F7-56D2BFD9F1C3}"/>
          </ac:spMkLst>
        </pc:spChg>
        <pc:spChg chg="add del mod">
          <ac:chgData name="vishal orsu" userId="695c76608b3cd0f9" providerId="LiveId" clId="{83EAA6D4-3BFE-4F76-B359-EF87812BDEF2}" dt="2023-05-05T02:23:48.417" v="374" actId="478"/>
          <ac:spMkLst>
            <pc:docMk/>
            <pc:sldMk cId="1180589104" sldId="259"/>
            <ac:spMk id="7" creationId="{C597AB84-9389-78FB-5C89-674FC2C240FE}"/>
          </ac:spMkLst>
        </pc:spChg>
        <pc:graphicFrameChg chg="del">
          <ac:chgData name="vishal orsu" userId="695c76608b3cd0f9" providerId="LiveId" clId="{83EAA6D4-3BFE-4F76-B359-EF87812BDEF2}" dt="2023-05-05T02:23:42.979" v="373" actId="478"/>
          <ac:graphicFrameMkLst>
            <pc:docMk/>
            <pc:sldMk cId="1180589104" sldId="259"/>
            <ac:graphicFrameMk id="5" creationId="{00000000-0000-0000-0000-000000000000}"/>
          </ac:graphicFrameMkLst>
        </pc:graphicFrameChg>
        <pc:picChg chg="add del mod">
          <ac:chgData name="vishal orsu" userId="695c76608b3cd0f9" providerId="LiveId" clId="{83EAA6D4-3BFE-4F76-B359-EF87812BDEF2}" dt="2023-05-08T01:09:41.074" v="731"/>
          <ac:picMkLst>
            <pc:docMk/>
            <pc:sldMk cId="1180589104" sldId="259"/>
            <ac:picMk id="23" creationId="{DBA00098-B01A-76A5-8D0B-FE520F840BC0}"/>
          </ac:picMkLst>
        </pc:picChg>
        <pc:picChg chg="add del mod ord">
          <ac:chgData name="vishal orsu" userId="695c76608b3cd0f9" providerId="LiveId" clId="{83EAA6D4-3BFE-4F76-B359-EF87812BDEF2}" dt="2023-05-08T01:10:10.269" v="732"/>
          <ac:picMkLst>
            <pc:docMk/>
            <pc:sldMk cId="1180589104" sldId="259"/>
            <ac:picMk id="29" creationId="{6C1D67BA-1D9B-5CAF-A425-F8D4D27C4376}"/>
          </ac:picMkLst>
        </pc:picChg>
        <pc:picChg chg="add del mod">
          <ac:chgData name="vishal orsu" userId="695c76608b3cd0f9" providerId="LiveId" clId="{83EAA6D4-3BFE-4F76-B359-EF87812BDEF2}" dt="2023-05-08T01:10:58.476" v="734"/>
          <ac:picMkLst>
            <pc:docMk/>
            <pc:sldMk cId="1180589104" sldId="259"/>
            <ac:picMk id="30" creationId="{9405E3B0-5DF5-A8C8-9119-8962DBC55BFE}"/>
          </ac:picMkLst>
        </pc:picChg>
        <pc:picChg chg="add del mod ord">
          <ac:chgData name="vishal orsu" userId="695c76608b3cd0f9" providerId="LiveId" clId="{83EAA6D4-3BFE-4F76-B359-EF87812BDEF2}" dt="2023-05-08T01:11:25.206" v="735"/>
          <ac:picMkLst>
            <pc:docMk/>
            <pc:sldMk cId="1180589104" sldId="259"/>
            <ac:picMk id="37" creationId="{D898E246-410F-A2D6-67C8-CF9B82CF278A}"/>
          </ac:picMkLst>
        </pc:picChg>
        <pc:picChg chg="add mod">
          <ac:chgData name="vishal orsu" userId="695c76608b3cd0f9" providerId="LiveId" clId="{83EAA6D4-3BFE-4F76-B359-EF87812BDEF2}" dt="2023-05-08T01:11:25.206" v="735"/>
          <ac:picMkLst>
            <pc:docMk/>
            <pc:sldMk cId="1180589104" sldId="259"/>
            <ac:picMk id="38" creationId="{13305086-3131-3EC6-08D6-B7AE6A33BCFD}"/>
          </ac:picMkLst>
        </pc:picChg>
      </pc:sldChg>
      <pc:sldChg chg="del">
        <pc:chgData name="vishal orsu" userId="695c76608b3cd0f9" providerId="LiveId" clId="{83EAA6D4-3BFE-4F76-B359-EF87812BDEF2}" dt="2023-05-05T02:23:58.298" v="375" actId="47"/>
        <pc:sldMkLst>
          <pc:docMk/>
          <pc:sldMk cId="2426022026" sldId="260"/>
        </pc:sldMkLst>
      </pc:sldChg>
      <pc:sldChg chg="del">
        <pc:chgData name="vishal orsu" userId="695c76608b3cd0f9" providerId="LiveId" clId="{83EAA6D4-3BFE-4F76-B359-EF87812BDEF2}" dt="2023-05-05T02:36:28.694" v="545" actId="47"/>
        <pc:sldMkLst>
          <pc:docMk/>
          <pc:sldMk cId="1783796071" sldId="261"/>
        </pc:sldMkLst>
      </pc:sldChg>
      <pc:sldChg chg="del">
        <pc:chgData name="vishal orsu" userId="695c76608b3cd0f9" providerId="LiveId" clId="{83EAA6D4-3BFE-4F76-B359-EF87812BDEF2}" dt="2023-05-05T02:21:58.312" v="333" actId="47"/>
        <pc:sldMkLst>
          <pc:docMk/>
          <pc:sldMk cId="3387061768" sldId="262"/>
        </pc:sldMkLst>
      </pc:sldChg>
      <pc:sldChg chg="del">
        <pc:chgData name="vishal orsu" userId="695c76608b3cd0f9" providerId="LiveId" clId="{83EAA6D4-3BFE-4F76-B359-EF87812BDEF2}" dt="2023-05-05T02:21:57.554" v="332" actId="47"/>
        <pc:sldMkLst>
          <pc:docMk/>
          <pc:sldMk cId="3440500440" sldId="263"/>
        </pc:sldMkLst>
      </pc:sldChg>
      <pc:sldChg chg="del">
        <pc:chgData name="vishal orsu" userId="695c76608b3cd0f9" providerId="LiveId" clId="{83EAA6D4-3BFE-4F76-B359-EF87812BDEF2}" dt="2023-05-05T02:21:57.161" v="331" actId="47"/>
        <pc:sldMkLst>
          <pc:docMk/>
          <pc:sldMk cId="4129439513" sldId="264"/>
        </pc:sldMkLst>
      </pc:sldChg>
      <pc:sldChg chg="del">
        <pc:chgData name="vishal orsu" userId="695c76608b3cd0f9" providerId="LiveId" clId="{83EAA6D4-3BFE-4F76-B359-EF87812BDEF2}" dt="2023-05-05T02:21:56.863" v="330" actId="47"/>
        <pc:sldMkLst>
          <pc:docMk/>
          <pc:sldMk cId="1827431122" sldId="265"/>
        </pc:sldMkLst>
      </pc:sldChg>
      <pc:sldChg chg="del">
        <pc:chgData name="vishal orsu" userId="695c76608b3cd0f9" providerId="LiveId" clId="{83EAA6D4-3BFE-4F76-B359-EF87812BDEF2}" dt="2023-05-05T02:21:56.156" v="329" actId="47"/>
        <pc:sldMkLst>
          <pc:docMk/>
          <pc:sldMk cId="2521986180" sldId="266"/>
        </pc:sldMkLst>
      </pc:sldChg>
      <pc:sldChg chg="addSp delSp modSp add mod ord modTransition modAnim">
        <pc:chgData name="vishal orsu" userId="695c76608b3cd0f9" providerId="LiveId" clId="{83EAA6D4-3BFE-4F76-B359-EF87812BDEF2}" dt="2023-05-08T00:26:54.308" v="691"/>
        <pc:sldMkLst>
          <pc:docMk/>
          <pc:sldMk cId="0" sldId="267"/>
        </pc:sldMkLst>
        <pc:spChg chg="add mod">
          <ac:chgData name="vishal orsu" userId="695c76608b3cd0f9" providerId="LiveId" clId="{83EAA6D4-3BFE-4F76-B359-EF87812BDEF2}" dt="2023-05-05T02:31:32.294" v="391" actId="1076"/>
          <ac:spMkLst>
            <pc:docMk/>
            <pc:sldMk cId="0" sldId="267"/>
            <ac:spMk id="2" creationId="{81819D0D-CFFC-3B94-322C-3278638FD760}"/>
          </ac:spMkLst>
        </pc:spChg>
        <pc:spChg chg="add del mod">
          <ac:chgData name="vishal orsu" userId="695c76608b3cd0f9" providerId="LiveId" clId="{83EAA6D4-3BFE-4F76-B359-EF87812BDEF2}" dt="2023-05-05T02:14:21.933" v="240"/>
          <ac:spMkLst>
            <pc:docMk/>
            <pc:sldMk cId="0" sldId="267"/>
            <ac:spMk id="3" creationId="{67FD49B7-6AFE-6688-C40B-AD1259F1E9B0}"/>
          </ac:spMkLst>
        </pc:spChg>
        <pc:spChg chg="add mod">
          <ac:chgData name="vishal orsu" userId="695c76608b3cd0f9" providerId="LiveId" clId="{83EAA6D4-3BFE-4F76-B359-EF87812BDEF2}" dt="2023-05-05T02:14:38.205" v="242" actId="1076"/>
          <ac:spMkLst>
            <pc:docMk/>
            <pc:sldMk cId="0" sldId="267"/>
            <ac:spMk id="4" creationId="{E8128D19-6C5F-6A6D-815D-5DFC3F3FA8C1}"/>
          </ac:spMkLst>
        </pc:spChg>
        <pc:spChg chg="mod">
          <ac:chgData name="vishal orsu" userId="695c76608b3cd0f9" providerId="LiveId" clId="{83EAA6D4-3BFE-4F76-B359-EF87812BDEF2}" dt="2023-05-05T02:14:31.772" v="241"/>
          <ac:spMkLst>
            <pc:docMk/>
            <pc:sldMk cId="0" sldId="267"/>
            <ac:spMk id="8" creationId="{52901797-9B85-8909-FA67-2926355850F1}"/>
          </ac:spMkLst>
        </pc:spChg>
        <pc:spChg chg="mod">
          <ac:chgData name="vishal orsu" userId="695c76608b3cd0f9" providerId="LiveId" clId="{83EAA6D4-3BFE-4F76-B359-EF87812BDEF2}" dt="2023-05-05T02:14:31.772" v="241"/>
          <ac:spMkLst>
            <pc:docMk/>
            <pc:sldMk cId="0" sldId="267"/>
            <ac:spMk id="9" creationId="{FF1C6149-4A5E-A440-776E-B84AFE2BC117}"/>
          </ac:spMkLst>
        </pc:spChg>
        <pc:spChg chg="mod">
          <ac:chgData name="vishal orsu" userId="695c76608b3cd0f9" providerId="LiveId" clId="{83EAA6D4-3BFE-4F76-B359-EF87812BDEF2}" dt="2023-05-05T02:14:31.772" v="241"/>
          <ac:spMkLst>
            <pc:docMk/>
            <pc:sldMk cId="0" sldId="267"/>
            <ac:spMk id="10" creationId="{B59C82C1-047F-2A30-5F69-22E9E3B615D9}"/>
          </ac:spMkLst>
        </pc:spChg>
        <pc:spChg chg="add mod">
          <ac:chgData name="vishal orsu" userId="695c76608b3cd0f9" providerId="LiveId" clId="{83EAA6D4-3BFE-4F76-B359-EF87812BDEF2}" dt="2023-05-05T02:17:51.380" v="266" actId="20577"/>
          <ac:spMkLst>
            <pc:docMk/>
            <pc:sldMk cId="0" sldId="267"/>
            <ac:spMk id="11" creationId="{649FFA4C-E2BF-788D-387A-2C5218BA8FD8}"/>
          </ac:spMkLst>
        </pc:spChg>
        <pc:spChg chg="mod">
          <ac:chgData name="vishal orsu" userId="695c76608b3cd0f9" providerId="LiveId" clId="{83EAA6D4-3BFE-4F76-B359-EF87812BDEF2}" dt="2023-05-05T02:13:16.675" v="225" actId="1076"/>
          <ac:spMkLst>
            <pc:docMk/>
            <pc:sldMk cId="0" sldId="267"/>
            <ac:spMk id="29" creationId="{E102DDA8-164A-4FBA-E0B7-1B709BDEFBDC}"/>
          </ac:spMkLst>
        </pc:spChg>
        <pc:spChg chg="mod">
          <ac:chgData name="vishal orsu" userId="695c76608b3cd0f9" providerId="LiveId" clId="{83EAA6D4-3BFE-4F76-B359-EF87812BDEF2}" dt="2023-05-05T02:13:16.675" v="225" actId="1076"/>
          <ac:spMkLst>
            <pc:docMk/>
            <pc:sldMk cId="0" sldId="267"/>
            <ac:spMk id="30" creationId="{1ACB5294-1A07-3695-ED55-EE47609CE5DB}"/>
          </ac:spMkLst>
        </pc:spChg>
        <pc:spChg chg="mod">
          <ac:chgData name="vishal orsu" userId="695c76608b3cd0f9" providerId="LiveId" clId="{83EAA6D4-3BFE-4F76-B359-EF87812BDEF2}" dt="2023-05-05T02:13:16.675" v="225" actId="1076"/>
          <ac:spMkLst>
            <pc:docMk/>
            <pc:sldMk cId="0" sldId="267"/>
            <ac:spMk id="31" creationId="{B62C15F8-97FB-5D2A-5F42-420D3FCF7C8B}"/>
          </ac:spMkLst>
        </pc:spChg>
        <pc:spChg chg="mod">
          <ac:chgData name="vishal orsu" userId="695c76608b3cd0f9" providerId="LiveId" clId="{83EAA6D4-3BFE-4F76-B359-EF87812BDEF2}" dt="2023-05-05T02:13:04.479" v="224" actId="1076"/>
          <ac:spMkLst>
            <pc:docMk/>
            <pc:sldMk cId="0" sldId="267"/>
            <ac:spMk id="39" creationId="{D92359F2-C021-D6DD-80CB-34FD224012E8}"/>
          </ac:spMkLst>
        </pc:spChg>
        <pc:spChg chg="mod">
          <ac:chgData name="vishal orsu" userId="695c76608b3cd0f9" providerId="LiveId" clId="{83EAA6D4-3BFE-4F76-B359-EF87812BDEF2}" dt="2023-05-05T02:14:21.428" v="239" actId="1076"/>
          <ac:spMkLst>
            <pc:docMk/>
            <pc:sldMk cId="0" sldId="267"/>
            <ac:spMk id="44" creationId="{CAB78273-2291-C32D-340B-06E0359A6085}"/>
          </ac:spMkLst>
        </pc:spChg>
        <pc:spChg chg="mod">
          <ac:chgData name="vishal orsu" userId="695c76608b3cd0f9" providerId="LiveId" clId="{83EAA6D4-3BFE-4F76-B359-EF87812BDEF2}" dt="2023-05-05T02:13:16.675" v="225" actId="1076"/>
          <ac:spMkLst>
            <pc:docMk/>
            <pc:sldMk cId="0" sldId="267"/>
            <ac:spMk id="48" creationId="{018A2E9D-65DC-49A6-E6EB-10FDC9CDE3B4}"/>
          </ac:spMkLst>
        </pc:spChg>
        <pc:spChg chg="mod">
          <ac:chgData name="vishal orsu" userId="695c76608b3cd0f9" providerId="LiveId" clId="{83EAA6D4-3BFE-4F76-B359-EF87812BDEF2}" dt="2023-05-05T02:13:16.675" v="225" actId="1076"/>
          <ac:spMkLst>
            <pc:docMk/>
            <pc:sldMk cId="0" sldId="267"/>
            <ac:spMk id="49" creationId="{5CB3FB20-0E27-EB55-DF02-485C4D1BF76A}"/>
          </ac:spMkLst>
        </pc:spChg>
        <pc:spChg chg="mod">
          <ac:chgData name="vishal orsu" userId="695c76608b3cd0f9" providerId="LiveId" clId="{83EAA6D4-3BFE-4F76-B359-EF87812BDEF2}" dt="2023-05-05T02:13:16.675" v="225" actId="1076"/>
          <ac:spMkLst>
            <pc:docMk/>
            <pc:sldMk cId="0" sldId="267"/>
            <ac:spMk id="50" creationId="{BABE42AC-0AA2-BEC9-6D8E-332A83FC5E46}"/>
          </ac:spMkLst>
        </pc:spChg>
        <pc:spChg chg="del">
          <ac:chgData name="vishal orsu" userId="695c76608b3cd0f9" providerId="LiveId" clId="{83EAA6D4-3BFE-4F76-B359-EF87812BDEF2}" dt="2023-05-05T02:10:20.364" v="182" actId="478"/>
          <ac:spMkLst>
            <pc:docMk/>
            <pc:sldMk cId="0" sldId="267"/>
            <ac:spMk id="52" creationId="{2E60EC78-E0ED-720A-6DFB-A35A158C57BB}"/>
          </ac:spMkLst>
        </pc:spChg>
        <pc:spChg chg="mod">
          <ac:chgData name="vishal orsu" userId="695c76608b3cd0f9" providerId="LiveId" clId="{83EAA6D4-3BFE-4F76-B359-EF87812BDEF2}" dt="2023-05-05T02:17:11.505" v="261" actId="2711"/>
          <ac:spMkLst>
            <pc:docMk/>
            <pc:sldMk cId="0" sldId="267"/>
            <ac:spMk id="1050" creationId="{00000000-0000-0000-0000-000000000000}"/>
          </ac:spMkLst>
        </pc:spChg>
        <pc:spChg chg="mod">
          <ac:chgData name="vishal orsu" userId="695c76608b3cd0f9" providerId="LiveId" clId="{83EAA6D4-3BFE-4F76-B359-EF87812BDEF2}" dt="2023-05-05T02:16:27.263" v="256" actId="1076"/>
          <ac:spMkLst>
            <pc:docMk/>
            <pc:sldMk cId="0" sldId="267"/>
            <ac:spMk id="1055" creationId="{00000000-0000-0000-0000-000000000000}"/>
          </ac:spMkLst>
        </pc:spChg>
        <pc:spChg chg="mod">
          <ac:chgData name="vishal orsu" userId="695c76608b3cd0f9" providerId="LiveId" clId="{83EAA6D4-3BFE-4F76-B359-EF87812BDEF2}" dt="2023-05-05T02:31:42.334" v="392" actId="1076"/>
          <ac:spMkLst>
            <pc:docMk/>
            <pc:sldMk cId="0" sldId="267"/>
            <ac:spMk id="1057" creationId="{00000000-0000-0000-0000-000000000000}"/>
          </ac:spMkLst>
        </pc:spChg>
        <pc:spChg chg="mod">
          <ac:chgData name="vishal orsu" userId="695c76608b3cd0f9" providerId="LiveId" clId="{83EAA6D4-3BFE-4F76-B359-EF87812BDEF2}" dt="2023-05-05T02:30:56.012" v="390" actId="1076"/>
          <ac:spMkLst>
            <pc:docMk/>
            <pc:sldMk cId="0" sldId="267"/>
            <ac:spMk id="1059" creationId="{00000000-0000-0000-0000-000000000000}"/>
          </ac:spMkLst>
        </pc:spChg>
        <pc:spChg chg="mod">
          <ac:chgData name="vishal orsu" userId="695c76608b3cd0f9" providerId="LiveId" clId="{83EAA6D4-3BFE-4F76-B359-EF87812BDEF2}" dt="2023-05-05T02:13:16.675" v="225" actId="1076"/>
          <ac:spMkLst>
            <pc:docMk/>
            <pc:sldMk cId="0" sldId="267"/>
            <ac:spMk id="1061" creationId="{00000000-0000-0000-0000-000000000000}"/>
          </ac:spMkLst>
        </pc:spChg>
        <pc:grpChg chg="add mod">
          <ac:chgData name="vishal orsu" userId="695c76608b3cd0f9" providerId="LiveId" clId="{83EAA6D4-3BFE-4F76-B359-EF87812BDEF2}" dt="2023-05-05T02:14:38.205" v="242" actId="1076"/>
          <ac:grpSpMkLst>
            <pc:docMk/>
            <pc:sldMk cId="0" sldId="267"/>
            <ac:grpSpMk id="7" creationId="{674DE1D8-7B80-3D94-8156-DBE13FA4DB7D}"/>
          </ac:grpSpMkLst>
        </pc:grpChg>
        <pc:grpChg chg="mod">
          <ac:chgData name="vishal orsu" userId="695c76608b3cd0f9" providerId="LiveId" clId="{83EAA6D4-3BFE-4F76-B359-EF87812BDEF2}" dt="2023-05-05T02:13:16.675" v="225" actId="1076"/>
          <ac:grpSpMkLst>
            <pc:docMk/>
            <pc:sldMk cId="0" sldId="267"/>
            <ac:grpSpMk id="28" creationId="{F7FE381F-B67A-BFBB-9C93-56DA04C8791F}"/>
          </ac:grpSpMkLst>
        </pc:grpChg>
        <pc:grpChg chg="mod">
          <ac:chgData name="vishal orsu" userId="695c76608b3cd0f9" providerId="LiveId" clId="{83EAA6D4-3BFE-4F76-B359-EF87812BDEF2}" dt="2023-05-05T02:13:04.479" v="224" actId="1076"/>
          <ac:grpSpMkLst>
            <pc:docMk/>
            <pc:sldMk cId="0" sldId="267"/>
            <ac:grpSpMk id="40" creationId="{845C8996-8DE2-25AC-6BFB-1FF80E05DCAA}"/>
          </ac:grpSpMkLst>
        </pc:grpChg>
        <pc:grpChg chg="mod">
          <ac:chgData name="vishal orsu" userId="695c76608b3cd0f9" providerId="LiveId" clId="{83EAA6D4-3BFE-4F76-B359-EF87812BDEF2}" dt="2023-05-05T02:13:16.675" v="225" actId="1076"/>
          <ac:grpSpMkLst>
            <pc:docMk/>
            <pc:sldMk cId="0" sldId="267"/>
            <ac:grpSpMk id="47" creationId="{340A951E-9812-D9EC-2E12-162C6735466C}"/>
          </ac:grpSpMkLst>
        </pc:grpChg>
        <pc:picChg chg="del">
          <ac:chgData name="vishal orsu" userId="695c76608b3cd0f9" providerId="LiveId" clId="{83EAA6D4-3BFE-4F76-B359-EF87812BDEF2}" dt="2023-05-07T23:43:27.080" v="644"/>
          <ac:picMkLst>
            <pc:docMk/>
            <pc:sldMk cId="0" sldId="267"/>
            <ac:picMk id="5" creationId="{0E8EA17C-6C2D-E6FA-992E-17947CF1B4E7}"/>
          </ac:picMkLst>
        </pc:picChg>
        <pc:picChg chg="mod">
          <ac:chgData name="vishal orsu" userId="695c76608b3cd0f9" providerId="LiveId" clId="{83EAA6D4-3BFE-4F76-B359-EF87812BDEF2}" dt="2023-05-05T02:30:27.772" v="386" actId="1076"/>
          <ac:picMkLst>
            <pc:docMk/>
            <pc:sldMk cId="0" sldId="267"/>
            <ac:picMk id="6" creationId="{F7F1D6F2-9FC7-0EAE-5968-BFC343FF0F4B}"/>
          </ac:picMkLst>
        </pc:picChg>
        <pc:picChg chg="add del mod ord">
          <ac:chgData name="vishal orsu" userId="695c76608b3cd0f9" providerId="LiveId" clId="{83EAA6D4-3BFE-4F76-B359-EF87812BDEF2}" dt="2023-05-08T00:24:19.467" v="688"/>
          <ac:picMkLst>
            <pc:docMk/>
            <pc:sldMk cId="0" sldId="267"/>
            <ac:picMk id="12" creationId="{546581B9-A822-5815-DF55-D9379BB94C21}"/>
          </ac:picMkLst>
        </pc:picChg>
        <pc:picChg chg="add del mod">
          <ac:chgData name="vishal orsu" userId="695c76608b3cd0f9" providerId="LiveId" clId="{83EAA6D4-3BFE-4F76-B359-EF87812BDEF2}" dt="2023-05-08T00:25:30.911" v="690"/>
          <ac:picMkLst>
            <pc:docMk/>
            <pc:sldMk cId="0" sldId="267"/>
            <ac:picMk id="13" creationId="{62ED2232-07F5-893E-B531-3CEF9480A4AE}"/>
          </ac:picMkLst>
        </pc:picChg>
        <pc:picChg chg="mod">
          <ac:chgData name="vishal orsu" userId="695c76608b3cd0f9" providerId="LiveId" clId="{83EAA6D4-3BFE-4F76-B359-EF87812BDEF2}" dt="2023-05-05T02:13:16.675" v="225" actId="1076"/>
          <ac:picMkLst>
            <pc:docMk/>
            <pc:sldMk cId="0" sldId="267"/>
            <ac:picMk id="15" creationId="{A8AAE091-802A-81AC-4C94-450E4F7FADA9}"/>
          </ac:picMkLst>
        </pc:picChg>
        <pc:picChg chg="add del mod ord">
          <ac:chgData name="vishal orsu" userId="695c76608b3cd0f9" providerId="LiveId" clId="{83EAA6D4-3BFE-4F76-B359-EF87812BDEF2}" dt="2023-05-08T00:26:54.308" v="691"/>
          <ac:picMkLst>
            <pc:docMk/>
            <pc:sldMk cId="0" sldId="267"/>
            <ac:picMk id="18" creationId="{2F926AD9-C45D-1D6A-5E03-7BDCDCEB49D8}"/>
          </ac:picMkLst>
        </pc:picChg>
        <pc:picChg chg="add mod">
          <ac:chgData name="vishal orsu" userId="695c76608b3cd0f9" providerId="LiveId" clId="{83EAA6D4-3BFE-4F76-B359-EF87812BDEF2}" dt="2023-05-08T00:26:54.308" v="691"/>
          <ac:picMkLst>
            <pc:docMk/>
            <pc:sldMk cId="0" sldId="267"/>
            <ac:picMk id="19" creationId="{3CC39536-DEB2-E4B4-2BD2-BBA3F1F2DA30}"/>
          </ac:picMkLst>
        </pc:picChg>
        <pc:picChg chg="mod modCrop">
          <ac:chgData name="vishal orsu" userId="695c76608b3cd0f9" providerId="LiveId" clId="{83EAA6D4-3BFE-4F76-B359-EF87812BDEF2}" dt="2023-05-05T02:16:06.485" v="251" actId="1076"/>
          <ac:picMkLst>
            <pc:docMk/>
            <pc:sldMk cId="0" sldId="267"/>
            <ac:picMk id="27" creationId="{D26F5A0A-089D-EDD5-E737-87DCAF93B3BD}"/>
          </ac:picMkLst>
        </pc:picChg>
        <pc:picChg chg="add mod">
          <ac:chgData name="vishal orsu" userId="695c76608b3cd0f9" providerId="LiveId" clId="{83EAA6D4-3BFE-4F76-B359-EF87812BDEF2}" dt="2023-05-05T02:13:20.879" v="226" actId="1076"/>
          <ac:picMkLst>
            <pc:docMk/>
            <pc:sldMk cId="0" sldId="267"/>
            <ac:picMk id="1026" creationId="{19C7E379-4632-1762-F4A3-8C650C91752A}"/>
          </ac:picMkLst>
        </pc:picChg>
        <pc:picChg chg="add mod">
          <ac:chgData name="vishal orsu" userId="695c76608b3cd0f9" providerId="LiveId" clId="{83EAA6D4-3BFE-4F76-B359-EF87812BDEF2}" dt="2023-05-05T02:16:14.561" v="253" actId="1076"/>
          <ac:picMkLst>
            <pc:docMk/>
            <pc:sldMk cId="0" sldId="267"/>
            <ac:picMk id="1028" creationId="{BB9DA655-3AA2-8831-0C24-11D5BEC6EE3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C5132-FFA3-4B02-9F09-22FCF40EFA74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C20D7-F8F1-4196-9585-26F31AFC8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E42C9-243F-4DC5-AFF6-9D56B5FA9D63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EC444-603B-4F09-9A06-5917518DD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154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EC444-603B-4F09-9A06-5917518DD9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495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eade470802_0_187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eade470802_0_187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"/>
          <p:cNvSpPr/>
          <p:nvPr/>
        </p:nvSpPr>
        <p:spPr bwMode="invGray">
          <a:xfrm>
            <a:off x="0" y="3936697"/>
            <a:ext cx="12192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4114800"/>
            <a:ext cx="10515598" cy="1158446"/>
          </a:xfrm>
        </p:spPr>
        <p:txBody>
          <a:bodyPr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0515598" cy="474836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41693" y="365125"/>
            <a:ext cx="16002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344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8"/>
          <p:cNvSpPr txBox="1">
            <a:spLocks noGrp="1"/>
          </p:cNvSpPr>
          <p:nvPr>
            <p:ph type="title"/>
          </p:nvPr>
        </p:nvSpPr>
        <p:spPr>
          <a:xfrm>
            <a:off x="952500" y="464500"/>
            <a:ext cx="10286800" cy="8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28"/>
          <p:cNvSpPr/>
          <p:nvPr/>
        </p:nvSpPr>
        <p:spPr>
          <a:xfrm>
            <a:off x="1124800" y="1361856"/>
            <a:ext cx="9942400" cy="2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19" name="Google Shape;619;p28"/>
          <p:cNvGrpSpPr/>
          <p:nvPr/>
        </p:nvGrpSpPr>
        <p:grpSpPr>
          <a:xfrm>
            <a:off x="11075686" y="5761893"/>
            <a:ext cx="1339591" cy="1339591"/>
            <a:chOff x="3002500" y="3111700"/>
            <a:chExt cx="449125" cy="449125"/>
          </a:xfrm>
        </p:grpSpPr>
        <p:sp>
          <p:nvSpPr>
            <p:cNvPr id="620" name="Google Shape;620;p28"/>
            <p:cNvSpPr/>
            <p:nvPr/>
          </p:nvSpPr>
          <p:spPr>
            <a:xfrm>
              <a:off x="3002500" y="3111700"/>
              <a:ext cx="449125" cy="449125"/>
            </a:xfrm>
            <a:custGeom>
              <a:avLst/>
              <a:gdLst/>
              <a:ahLst/>
              <a:cxnLst/>
              <a:rect l="l" t="t" r="r" b="b"/>
              <a:pathLst>
                <a:path w="17965" h="17965" extrusionOk="0">
                  <a:moveTo>
                    <a:pt x="13405" y="1"/>
                  </a:moveTo>
                  <a:lnTo>
                    <a:pt x="1" y="13405"/>
                  </a:lnTo>
                  <a:lnTo>
                    <a:pt x="4590" y="17965"/>
                  </a:lnTo>
                  <a:lnTo>
                    <a:pt x="17964" y="4560"/>
                  </a:lnTo>
                  <a:lnTo>
                    <a:pt x="13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3002500" y="3111700"/>
              <a:ext cx="449125" cy="449125"/>
            </a:xfrm>
            <a:custGeom>
              <a:avLst/>
              <a:gdLst/>
              <a:ahLst/>
              <a:cxnLst/>
              <a:rect l="l" t="t" r="r" b="b"/>
              <a:pathLst>
                <a:path w="17965" h="17965" extrusionOk="0">
                  <a:moveTo>
                    <a:pt x="4590" y="1"/>
                  </a:moveTo>
                  <a:lnTo>
                    <a:pt x="1" y="4560"/>
                  </a:lnTo>
                  <a:lnTo>
                    <a:pt x="13405" y="17965"/>
                  </a:lnTo>
                  <a:lnTo>
                    <a:pt x="17964" y="13405"/>
                  </a:lnTo>
                  <a:lnTo>
                    <a:pt x="45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22" name="Google Shape;622;p28"/>
          <p:cNvGrpSpPr/>
          <p:nvPr/>
        </p:nvGrpSpPr>
        <p:grpSpPr>
          <a:xfrm>
            <a:off x="11766633" y="537900"/>
            <a:ext cx="484032" cy="3112053"/>
            <a:chOff x="0" y="691850"/>
            <a:chExt cx="363024" cy="2334040"/>
          </a:xfrm>
        </p:grpSpPr>
        <p:sp>
          <p:nvSpPr>
            <p:cNvPr id="623" name="Google Shape;623;p28"/>
            <p:cNvSpPr/>
            <p:nvPr/>
          </p:nvSpPr>
          <p:spPr>
            <a:xfrm>
              <a:off x="0" y="2011991"/>
              <a:ext cx="363024" cy="491657"/>
            </a:xfrm>
            <a:custGeom>
              <a:avLst/>
              <a:gdLst/>
              <a:ahLst/>
              <a:cxnLst/>
              <a:rect l="l" t="t" r="r" b="b"/>
              <a:pathLst>
                <a:path w="7205" h="9758" extrusionOk="0">
                  <a:moveTo>
                    <a:pt x="1" y="1"/>
                  </a:moveTo>
                  <a:lnTo>
                    <a:pt x="1" y="2554"/>
                  </a:lnTo>
                  <a:lnTo>
                    <a:pt x="7205" y="9758"/>
                  </a:lnTo>
                  <a:lnTo>
                    <a:pt x="7205" y="71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0" y="1747066"/>
              <a:ext cx="363024" cy="491657"/>
            </a:xfrm>
            <a:custGeom>
              <a:avLst/>
              <a:gdLst/>
              <a:ahLst/>
              <a:cxnLst/>
              <a:rect l="l" t="t" r="r" b="b"/>
              <a:pathLst>
                <a:path w="7205" h="9758" extrusionOk="0">
                  <a:moveTo>
                    <a:pt x="1" y="0"/>
                  </a:moveTo>
                  <a:lnTo>
                    <a:pt x="1" y="2554"/>
                  </a:lnTo>
                  <a:lnTo>
                    <a:pt x="7205" y="9757"/>
                  </a:lnTo>
                  <a:lnTo>
                    <a:pt x="7205" y="7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0" y="1483653"/>
              <a:ext cx="363024" cy="491657"/>
            </a:xfrm>
            <a:custGeom>
              <a:avLst/>
              <a:gdLst/>
              <a:ahLst/>
              <a:cxnLst/>
              <a:rect l="l" t="t" r="r" b="b"/>
              <a:pathLst>
                <a:path w="7205" h="9758" extrusionOk="0">
                  <a:moveTo>
                    <a:pt x="1" y="0"/>
                  </a:moveTo>
                  <a:lnTo>
                    <a:pt x="1" y="2554"/>
                  </a:lnTo>
                  <a:lnTo>
                    <a:pt x="7205" y="9757"/>
                  </a:lnTo>
                  <a:lnTo>
                    <a:pt x="7205" y="7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0" y="2534233"/>
              <a:ext cx="363024" cy="491657"/>
            </a:xfrm>
            <a:custGeom>
              <a:avLst/>
              <a:gdLst/>
              <a:ahLst/>
              <a:cxnLst/>
              <a:rect l="l" t="t" r="r" b="b"/>
              <a:pathLst>
                <a:path w="7205" h="9758" extrusionOk="0">
                  <a:moveTo>
                    <a:pt x="1" y="1"/>
                  </a:moveTo>
                  <a:lnTo>
                    <a:pt x="1" y="2554"/>
                  </a:lnTo>
                  <a:lnTo>
                    <a:pt x="7205" y="9758"/>
                  </a:lnTo>
                  <a:lnTo>
                    <a:pt x="7205" y="72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0" y="2270820"/>
              <a:ext cx="363024" cy="491657"/>
            </a:xfrm>
            <a:custGeom>
              <a:avLst/>
              <a:gdLst/>
              <a:ahLst/>
              <a:cxnLst/>
              <a:rect l="l" t="t" r="r" b="b"/>
              <a:pathLst>
                <a:path w="7205" h="9758" extrusionOk="0">
                  <a:moveTo>
                    <a:pt x="1" y="1"/>
                  </a:moveTo>
                  <a:lnTo>
                    <a:pt x="1" y="2554"/>
                  </a:lnTo>
                  <a:lnTo>
                    <a:pt x="7205" y="9758"/>
                  </a:lnTo>
                  <a:lnTo>
                    <a:pt x="7205" y="71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0" y="1220239"/>
              <a:ext cx="363024" cy="491657"/>
            </a:xfrm>
            <a:custGeom>
              <a:avLst/>
              <a:gdLst/>
              <a:ahLst/>
              <a:cxnLst/>
              <a:rect l="l" t="t" r="r" b="b"/>
              <a:pathLst>
                <a:path w="7205" h="9758" extrusionOk="0">
                  <a:moveTo>
                    <a:pt x="1" y="0"/>
                  </a:moveTo>
                  <a:lnTo>
                    <a:pt x="1" y="2554"/>
                  </a:lnTo>
                  <a:lnTo>
                    <a:pt x="7205" y="9757"/>
                  </a:lnTo>
                  <a:lnTo>
                    <a:pt x="7205" y="7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" name="Google Shape;629;p28"/>
            <p:cNvSpPr/>
            <p:nvPr/>
          </p:nvSpPr>
          <p:spPr>
            <a:xfrm>
              <a:off x="0" y="955264"/>
              <a:ext cx="363024" cy="491657"/>
            </a:xfrm>
            <a:custGeom>
              <a:avLst/>
              <a:gdLst/>
              <a:ahLst/>
              <a:cxnLst/>
              <a:rect l="l" t="t" r="r" b="b"/>
              <a:pathLst>
                <a:path w="7205" h="9758" extrusionOk="0">
                  <a:moveTo>
                    <a:pt x="1" y="1"/>
                  </a:moveTo>
                  <a:lnTo>
                    <a:pt x="1" y="2554"/>
                  </a:lnTo>
                  <a:lnTo>
                    <a:pt x="7205" y="9758"/>
                  </a:lnTo>
                  <a:lnTo>
                    <a:pt x="7205" y="72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28"/>
            <p:cNvSpPr/>
            <p:nvPr/>
          </p:nvSpPr>
          <p:spPr>
            <a:xfrm>
              <a:off x="0" y="691850"/>
              <a:ext cx="363024" cy="491657"/>
            </a:xfrm>
            <a:custGeom>
              <a:avLst/>
              <a:gdLst/>
              <a:ahLst/>
              <a:cxnLst/>
              <a:rect l="l" t="t" r="r" b="b"/>
              <a:pathLst>
                <a:path w="7205" h="9758" extrusionOk="0">
                  <a:moveTo>
                    <a:pt x="1" y="1"/>
                  </a:moveTo>
                  <a:lnTo>
                    <a:pt x="1" y="2554"/>
                  </a:lnTo>
                  <a:lnTo>
                    <a:pt x="7205" y="9758"/>
                  </a:lnTo>
                  <a:lnTo>
                    <a:pt x="7205" y="71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31" name="Google Shape;631;p28"/>
          <p:cNvGrpSpPr/>
          <p:nvPr/>
        </p:nvGrpSpPr>
        <p:grpSpPr>
          <a:xfrm>
            <a:off x="-364009" y="2632534"/>
            <a:ext cx="4215773" cy="655525"/>
            <a:chOff x="-155582" y="1868725"/>
            <a:chExt cx="3161830" cy="491644"/>
          </a:xfrm>
        </p:grpSpPr>
        <p:grpSp>
          <p:nvGrpSpPr>
            <p:cNvPr id="632" name="Google Shape;632;p28"/>
            <p:cNvGrpSpPr/>
            <p:nvPr/>
          </p:nvGrpSpPr>
          <p:grpSpPr>
            <a:xfrm>
              <a:off x="-155582" y="1868725"/>
              <a:ext cx="1734624" cy="491644"/>
              <a:chOff x="7697618" y="2468900"/>
              <a:chExt cx="1734624" cy="491644"/>
            </a:xfrm>
          </p:grpSpPr>
          <p:sp>
            <p:nvSpPr>
              <p:cNvPr id="633" name="Google Shape;633;p28"/>
              <p:cNvSpPr/>
              <p:nvPr/>
            </p:nvSpPr>
            <p:spPr>
              <a:xfrm>
                <a:off x="7697618" y="2468900"/>
                <a:ext cx="664906" cy="491644"/>
              </a:xfrm>
              <a:custGeom>
                <a:avLst/>
                <a:gdLst/>
                <a:ahLst/>
                <a:cxnLst/>
                <a:rect l="l" t="t" r="r" b="b"/>
                <a:pathLst>
                  <a:path w="9333" h="6901" extrusionOk="0">
                    <a:moveTo>
                      <a:pt x="6870" y="0"/>
                    </a:moveTo>
                    <a:lnTo>
                      <a:pt x="1" y="6900"/>
                    </a:lnTo>
                    <a:lnTo>
                      <a:pt x="2463" y="6870"/>
                    </a:lnTo>
                    <a:lnTo>
                      <a:pt x="9332" y="31"/>
                    </a:lnTo>
                    <a:lnTo>
                      <a:pt x="68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4" name="Google Shape;634;p28"/>
              <p:cNvSpPr/>
              <p:nvPr/>
            </p:nvSpPr>
            <p:spPr>
              <a:xfrm>
                <a:off x="8052766" y="2468900"/>
                <a:ext cx="664906" cy="491644"/>
              </a:xfrm>
              <a:custGeom>
                <a:avLst/>
                <a:gdLst/>
                <a:ahLst/>
                <a:cxnLst/>
                <a:rect l="l" t="t" r="r" b="b"/>
                <a:pathLst>
                  <a:path w="9333" h="6901" extrusionOk="0">
                    <a:moveTo>
                      <a:pt x="6901" y="0"/>
                    </a:moveTo>
                    <a:lnTo>
                      <a:pt x="1" y="6900"/>
                    </a:lnTo>
                    <a:lnTo>
                      <a:pt x="2463" y="6870"/>
                    </a:lnTo>
                    <a:lnTo>
                      <a:pt x="9332" y="31"/>
                    </a:lnTo>
                    <a:lnTo>
                      <a:pt x="69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" name="Google Shape;635;p28"/>
              <p:cNvSpPr/>
              <p:nvPr/>
            </p:nvSpPr>
            <p:spPr>
              <a:xfrm>
                <a:off x="8410122" y="2468900"/>
                <a:ext cx="664835" cy="491644"/>
              </a:xfrm>
              <a:custGeom>
                <a:avLst/>
                <a:gdLst/>
                <a:ahLst/>
                <a:cxnLst/>
                <a:rect l="l" t="t" r="r" b="b"/>
                <a:pathLst>
                  <a:path w="9332" h="6901" extrusionOk="0">
                    <a:moveTo>
                      <a:pt x="6900" y="0"/>
                    </a:moveTo>
                    <a:lnTo>
                      <a:pt x="0" y="6900"/>
                    </a:lnTo>
                    <a:lnTo>
                      <a:pt x="2462" y="6870"/>
                    </a:lnTo>
                    <a:lnTo>
                      <a:pt x="9332" y="31"/>
                    </a:lnTo>
                    <a:lnTo>
                      <a:pt x="69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6" name="Google Shape;636;p28"/>
              <p:cNvSpPr/>
              <p:nvPr/>
            </p:nvSpPr>
            <p:spPr>
              <a:xfrm>
                <a:off x="8767408" y="2468900"/>
                <a:ext cx="664835" cy="491644"/>
              </a:xfrm>
              <a:custGeom>
                <a:avLst/>
                <a:gdLst/>
                <a:ahLst/>
                <a:cxnLst/>
                <a:rect l="l" t="t" r="r" b="b"/>
                <a:pathLst>
                  <a:path w="9332" h="6901" extrusionOk="0">
                    <a:moveTo>
                      <a:pt x="6870" y="0"/>
                    </a:moveTo>
                    <a:lnTo>
                      <a:pt x="0" y="6900"/>
                    </a:lnTo>
                    <a:lnTo>
                      <a:pt x="2462" y="6870"/>
                    </a:lnTo>
                    <a:lnTo>
                      <a:pt x="9332" y="31"/>
                    </a:lnTo>
                    <a:lnTo>
                      <a:pt x="68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37" name="Google Shape;637;p28"/>
            <p:cNvGrpSpPr/>
            <p:nvPr/>
          </p:nvGrpSpPr>
          <p:grpSpPr>
            <a:xfrm>
              <a:off x="1271624" y="1868725"/>
              <a:ext cx="1734624" cy="491644"/>
              <a:chOff x="7697618" y="2468900"/>
              <a:chExt cx="1734624" cy="491644"/>
            </a:xfrm>
          </p:grpSpPr>
          <p:sp>
            <p:nvSpPr>
              <p:cNvPr id="638" name="Google Shape;638;p28"/>
              <p:cNvSpPr/>
              <p:nvPr/>
            </p:nvSpPr>
            <p:spPr>
              <a:xfrm>
                <a:off x="7697618" y="2468900"/>
                <a:ext cx="664906" cy="491644"/>
              </a:xfrm>
              <a:custGeom>
                <a:avLst/>
                <a:gdLst/>
                <a:ahLst/>
                <a:cxnLst/>
                <a:rect l="l" t="t" r="r" b="b"/>
                <a:pathLst>
                  <a:path w="9333" h="6901" extrusionOk="0">
                    <a:moveTo>
                      <a:pt x="6870" y="0"/>
                    </a:moveTo>
                    <a:lnTo>
                      <a:pt x="1" y="6900"/>
                    </a:lnTo>
                    <a:lnTo>
                      <a:pt x="2463" y="6870"/>
                    </a:lnTo>
                    <a:lnTo>
                      <a:pt x="9332" y="31"/>
                    </a:lnTo>
                    <a:lnTo>
                      <a:pt x="68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9" name="Google Shape;639;p28"/>
              <p:cNvSpPr/>
              <p:nvPr/>
            </p:nvSpPr>
            <p:spPr>
              <a:xfrm>
                <a:off x="8052766" y="2468900"/>
                <a:ext cx="664906" cy="491644"/>
              </a:xfrm>
              <a:custGeom>
                <a:avLst/>
                <a:gdLst/>
                <a:ahLst/>
                <a:cxnLst/>
                <a:rect l="l" t="t" r="r" b="b"/>
                <a:pathLst>
                  <a:path w="9333" h="6901" extrusionOk="0">
                    <a:moveTo>
                      <a:pt x="6901" y="0"/>
                    </a:moveTo>
                    <a:lnTo>
                      <a:pt x="1" y="6900"/>
                    </a:lnTo>
                    <a:lnTo>
                      <a:pt x="2463" y="6870"/>
                    </a:lnTo>
                    <a:lnTo>
                      <a:pt x="9332" y="31"/>
                    </a:lnTo>
                    <a:lnTo>
                      <a:pt x="69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0" name="Google Shape;640;p28"/>
              <p:cNvSpPr/>
              <p:nvPr/>
            </p:nvSpPr>
            <p:spPr>
              <a:xfrm>
                <a:off x="8410122" y="2468900"/>
                <a:ext cx="664835" cy="491644"/>
              </a:xfrm>
              <a:custGeom>
                <a:avLst/>
                <a:gdLst/>
                <a:ahLst/>
                <a:cxnLst/>
                <a:rect l="l" t="t" r="r" b="b"/>
                <a:pathLst>
                  <a:path w="9332" h="6901" extrusionOk="0">
                    <a:moveTo>
                      <a:pt x="6900" y="0"/>
                    </a:moveTo>
                    <a:lnTo>
                      <a:pt x="0" y="6900"/>
                    </a:lnTo>
                    <a:lnTo>
                      <a:pt x="2462" y="6870"/>
                    </a:lnTo>
                    <a:lnTo>
                      <a:pt x="9332" y="31"/>
                    </a:lnTo>
                    <a:lnTo>
                      <a:pt x="69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1" name="Google Shape;641;p28"/>
              <p:cNvSpPr/>
              <p:nvPr/>
            </p:nvSpPr>
            <p:spPr>
              <a:xfrm>
                <a:off x="8767408" y="2468900"/>
                <a:ext cx="664835" cy="491644"/>
              </a:xfrm>
              <a:custGeom>
                <a:avLst/>
                <a:gdLst/>
                <a:ahLst/>
                <a:cxnLst/>
                <a:rect l="l" t="t" r="r" b="b"/>
                <a:pathLst>
                  <a:path w="9332" h="6901" extrusionOk="0">
                    <a:moveTo>
                      <a:pt x="6870" y="0"/>
                    </a:moveTo>
                    <a:lnTo>
                      <a:pt x="0" y="6900"/>
                    </a:lnTo>
                    <a:lnTo>
                      <a:pt x="2462" y="6870"/>
                    </a:lnTo>
                    <a:lnTo>
                      <a:pt x="9332" y="31"/>
                    </a:lnTo>
                    <a:lnTo>
                      <a:pt x="68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9153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92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429000"/>
            <a:ext cx="9601200" cy="1838519"/>
          </a:xfrm>
        </p:spPr>
        <p:txBody>
          <a:bodyPr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5340096"/>
            <a:ext cx="9601200" cy="47548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61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61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400800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7048"/>
            <a:ext cx="3429000" cy="1901952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838198" y="685800"/>
            <a:ext cx="6400800" cy="52578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8999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invGray">
          <a:xfrm>
            <a:off x="0" y="6492239"/>
            <a:ext cx="12188825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81000" y="6549715"/>
            <a:ext cx="8442158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2"/>
          </p:nvPr>
        </p:nvSpPr>
        <p:spPr>
          <a:xfrm>
            <a:off x="9685939" y="6549715"/>
            <a:ext cx="16678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0FE2824-C2A0-4931-BB32-60B24BDBB3CC}" type="datetimeFigureOut">
              <a:rPr lang="en-US" smtClean="0"/>
              <a:pPr/>
              <a:t>5/7/2023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799" y="6549715"/>
            <a:ext cx="44636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13333A4-2EF1-4B79-B68C-AB20E66B48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6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sv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4179318"/>
            <a:ext cx="10515598" cy="1158446"/>
          </a:xfrm>
        </p:spPr>
        <p:txBody>
          <a:bodyPr>
            <a:normAutofit fontScale="90000"/>
          </a:bodyPr>
          <a:lstStyle/>
          <a:p>
            <a:r>
              <a:rPr lang="en-US" dirty="0"/>
              <a:t>REAL ESTATE SALES IN CONNECTICUT FROM 2001-2020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VISHAL ORSU</a:t>
            </a:r>
          </a:p>
        </p:txBody>
      </p:sp>
      <p:pic>
        <p:nvPicPr>
          <p:cNvPr id="64" name="Audio 63">
            <a:hlinkClick r:id="" action="ppaction://media"/>
            <a:extLst>
              <a:ext uri="{FF2B5EF4-FFF2-40B4-BE49-F238E27FC236}">
                <a16:creationId xmlns:a16="http://schemas.microsoft.com/office/drawing/2014/main" id="{CBC17F80-9119-52CE-1A8E-46E2E4DEE2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653">
        <p:fade/>
      </p:transition>
    </mc:Choice>
    <mc:Fallback>
      <p:transition spd="med" advTm="76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and Research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 THIS DATASET?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RESEARCH QUESTIONS</a:t>
            </a:r>
          </a:p>
          <a:p>
            <a:r>
              <a:rPr lang="en-US" dirty="0"/>
              <a:t>How have real estate sales volumes and prices changed over time, and are there any discernible patterns or trends? </a:t>
            </a:r>
          </a:p>
          <a:p>
            <a:r>
              <a:rPr lang="en-US" dirty="0"/>
              <a:t>What are the most common types of properties sold, and how do their prices compare across different locations and time periods?</a:t>
            </a:r>
          </a:p>
          <a:p>
            <a:r>
              <a:rPr lang="en-US" dirty="0"/>
              <a:t>Are there any significant differences in real estate sales patterns between different regions or cities?</a:t>
            </a:r>
          </a:p>
        </p:txBody>
      </p:sp>
      <p:pic>
        <p:nvPicPr>
          <p:cNvPr id="66" name="Audio 65">
            <a:hlinkClick r:id="" action="ppaction://media"/>
            <a:extLst>
              <a:ext uri="{FF2B5EF4-FFF2-40B4-BE49-F238E27FC236}">
                <a16:creationId xmlns:a16="http://schemas.microsoft.com/office/drawing/2014/main" id="{254ACBA6-3A6B-7BCD-4F78-FD09ECBD93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82195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1864">
        <p:fade/>
      </p:transition>
    </mc:Choice>
    <mc:Fallback>
      <p:transition spd="med" advTm="718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6"/>
          <p:cNvSpPr txBox="1">
            <a:spLocks noGrp="1"/>
          </p:cNvSpPr>
          <p:nvPr>
            <p:ph type="title"/>
          </p:nvPr>
        </p:nvSpPr>
        <p:spPr>
          <a:xfrm>
            <a:off x="952500" y="464500"/>
            <a:ext cx="10286800" cy="81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sz="4267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METHODS:</a:t>
            </a:r>
            <a:endParaRPr sz="426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55" name="Google Shape;1055;p46"/>
          <p:cNvSpPr txBox="1">
            <a:spLocks noGrp="1"/>
          </p:cNvSpPr>
          <p:nvPr>
            <p:ph type="title" idx="4294967295"/>
          </p:nvPr>
        </p:nvSpPr>
        <p:spPr>
          <a:xfrm flipH="1">
            <a:off x="7337281" y="4624446"/>
            <a:ext cx="1752011" cy="3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1800" dirty="0"/>
              <a:t>R STUDIO</a:t>
            </a:r>
            <a:endParaRPr sz="1800" dirty="0"/>
          </a:p>
        </p:txBody>
      </p:sp>
      <p:sp>
        <p:nvSpPr>
          <p:cNvPr id="1057" name="Google Shape;1057;p46"/>
          <p:cNvSpPr txBox="1">
            <a:spLocks noGrp="1"/>
          </p:cNvSpPr>
          <p:nvPr>
            <p:ph type="title" idx="4294967295"/>
          </p:nvPr>
        </p:nvSpPr>
        <p:spPr>
          <a:xfrm flipH="1">
            <a:off x="4014760" y="4648791"/>
            <a:ext cx="892549" cy="3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133" dirty="0"/>
              <a:t>CSV</a:t>
            </a:r>
            <a:endParaRPr sz="2133" dirty="0"/>
          </a:p>
        </p:txBody>
      </p:sp>
      <p:sp>
        <p:nvSpPr>
          <p:cNvPr id="1059" name="Google Shape;1059;p46"/>
          <p:cNvSpPr txBox="1">
            <a:spLocks noGrp="1"/>
          </p:cNvSpPr>
          <p:nvPr>
            <p:ph type="title" idx="4294967295"/>
          </p:nvPr>
        </p:nvSpPr>
        <p:spPr>
          <a:xfrm flipH="1">
            <a:off x="1510218" y="4564437"/>
            <a:ext cx="1818209" cy="42372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r">
              <a:spcBef>
                <a:spcPts val="0"/>
              </a:spcBef>
            </a:pPr>
            <a:r>
              <a:rPr lang="en" sz="2133" dirty="0"/>
              <a:t>DATA.GOV</a:t>
            </a:r>
            <a:endParaRPr sz="2133" dirty="0"/>
          </a:p>
        </p:txBody>
      </p:sp>
      <p:sp>
        <p:nvSpPr>
          <p:cNvPr id="1061" name="Google Shape;1061;p46"/>
          <p:cNvSpPr/>
          <p:nvPr/>
        </p:nvSpPr>
        <p:spPr>
          <a:xfrm rot="15757333">
            <a:off x="5012408" y="3585643"/>
            <a:ext cx="794911" cy="79320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pic>
        <p:nvPicPr>
          <p:cNvPr id="6" name="Graphic 5" descr="Web design with solid fill">
            <a:extLst>
              <a:ext uri="{FF2B5EF4-FFF2-40B4-BE49-F238E27FC236}">
                <a16:creationId xmlns:a16="http://schemas.microsoft.com/office/drawing/2014/main" id="{F7F1D6F2-9FC7-0EAE-5968-BFC343FF0F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8179" y="3480336"/>
            <a:ext cx="1026120" cy="1026120"/>
          </a:xfrm>
          <a:prstGeom prst="rect">
            <a:avLst/>
          </a:prstGeom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A8AAE091-802A-81AC-4C94-450E4F7FA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2865" y="3622250"/>
            <a:ext cx="742295" cy="74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 descr="Icon&#10;&#10;Description automatically generated">
            <a:extLst>
              <a:ext uri="{FF2B5EF4-FFF2-40B4-BE49-F238E27FC236}">
                <a16:creationId xmlns:a16="http://schemas.microsoft.com/office/drawing/2014/main" id="{D26F5A0A-089D-EDD5-E737-87DCAF93B3B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-652" b="29587"/>
          <a:stretch/>
        </p:blipFill>
        <p:spPr>
          <a:xfrm>
            <a:off x="7625614" y="3569814"/>
            <a:ext cx="852041" cy="913320"/>
          </a:xfrm>
          <a:prstGeom prst="rect">
            <a:avLst/>
          </a:prstGeom>
        </p:spPr>
      </p:pic>
      <p:grpSp>
        <p:nvGrpSpPr>
          <p:cNvPr id="28" name="Google Shape;1075;p46">
            <a:extLst>
              <a:ext uri="{FF2B5EF4-FFF2-40B4-BE49-F238E27FC236}">
                <a16:creationId xmlns:a16="http://schemas.microsoft.com/office/drawing/2014/main" id="{F7FE381F-B67A-BFBB-9C93-56DA04C8791F}"/>
              </a:ext>
            </a:extLst>
          </p:cNvPr>
          <p:cNvGrpSpPr/>
          <p:nvPr/>
        </p:nvGrpSpPr>
        <p:grpSpPr>
          <a:xfrm>
            <a:off x="5085922" y="3674250"/>
            <a:ext cx="640805" cy="638291"/>
            <a:chOff x="2085450" y="842250"/>
            <a:chExt cx="483700" cy="481850"/>
          </a:xfrm>
        </p:grpSpPr>
        <p:sp>
          <p:nvSpPr>
            <p:cNvPr id="29" name="Google Shape;1076;p46">
              <a:extLst>
                <a:ext uri="{FF2B5EF4-FFF2-40B4-BE49-F238E27FC236}">
                  <a16:creationId xmlns:a16="http://schemas.microsoft.com/office/drawing/2014/main" id="{E102DDA8-164A-4FBA-E0B7-1B709BDEFBDC}"/>
                </a:ext>
              </a:extLst>
            </p:cNvPr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30" name="Google Shape;1077;p46">
              <a:extLst>
                <a:ext uri="{FF2B5EF4-FFF2-40B4-BE49-F238E27FC236}">
                  <a16:creationId xmlns:a16="http://schemas.microsoft.com/office/drawing/2014/main" id="{1ACB5294-1A07-3695-ED55-EE47609CE5DB}"/>
                </a:ext>
              </a:extLst>
            </p:cNvPr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31" name="Google Shape;1078;p46">
              <a:extLst>
                <a:ext uri="{FF2B5EF4-FFF2-40B4-BE49-F238E27FC236}">
                  <a16:creationId xmlns:a16="http://schemas.microsoft.com/office/drawing/2014/main" id="{B62C15F8-97FB-5D2A-5F42-420D3FCF7C8B}"/>
                </a:ext>
              </a:extLst>
            </p:cNvPr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</p:grpSp>
      <p:sp>
        <p:nvSpPr>
          <p:cNvPr id="39" name="Google Shape;1061;p46">
            <a:extLst>
              <a:ext uri="{FF2B5EF4-FFF2-40B4-BE49-F238E27FC236}">
                <a16:creationId xmlns:a16="http://schemas.microsoft.com/office/drawing/2014/main" id="{D92359F2-C021-D6DD-80CB-34FD224012E8}"/>
              </a:ext>
            </a:extLst>
          </p:cNvPr>
          <p:cNvSpPr/>
          <p:nvPr/>
        </p:nvSpPr>
        <p:spPr>
          <a:xfrm rot="15757333">
            <a:off x="3156745" y="3570718"/>
            <a:ext cx="794911" cy="79320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grpSp>
        <p:nvGrpSpPr>
          <p:cNvPr id="40" name="Google Shape;1075;p46">
            <a:extLst>
              <a:ext uri="{FF2B5EF4-FFF2-40B4-BE49-F238E27FC236}">
                <a16:creationId xmlns:a16="http://schemas.microsoft.com/office/drawing/2014/main" id="{845C8996-8DE2-25AC-6BFB-1FF80E05DCAA}"/>
              </a:ext>
            </a:extLst>
          </p:cNvPr>
          <p:cNvGrpSpPr/>
          <p:nvPr/>
        </p:nvGrpSpPr>
        <p:grpSpPr>
          <a:xfrm>
            <a:off x="3255722" y="3646633"/>
            <a:ext cx="640805" cy="638291"/>
            <a:chOff x="2085450" y="842250"/>
            <a:chExt cx="483700" cy="481850"/>
          </a:xfrm>
        </p:grpSpPr>
        <p:sp>
          <p:nvSpPr>
            <p:cNvPr id="41" name="Google Shape;1076;p46">
              <a:extLst>
                <a:ext uri="{FF2B5EF4-FFF2-40B4-BE49-F238E27FC236}">
                  <a16:creationId xmlns:a16="http://schemas.microsoft.com/office/drawing/2014/main" id="{73CFB09D-B657-7E82-148F-3BD0B27276CA}"/>
                </a:ext>
              </a:extLst>
            </p:cNvPr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>
                <a:solidFill>
                  <a:srgbClr val="435D74"/>
                </a:solidFill>
              </a:endParaRPr>
            </a:p>
          </p:txBody>
        </p:sp>
        <p:sp>
          <p:nvSpPr>
            <p:cNvPr id="42" name="Google Shape;1077;p46">
              <a:extLst>
                <a:ext uri="{FF2B5EF4-FFF2-40B4-BE49-F238E27FC236}">
                  <a16:creationId xmlns:a16="http://schemas.microsoft.com/office/drawing/2014/main" id="{88F6588B-BA4B-40FE-180D-AB035D399FCB}"/>
                </a:ext>
              </a:extLst>
            </p:cNvPr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43" name="Google Shape;1078;p46">
              <a:extLst>
                <a:ext uri="{FF2B5EF4-FFF2-40B4-BE49-F238E27FC236}">
                  <a16:creationId xmlns:a16="http://schemas.microsoft.com/office/drawing/2014/main" id="{33C2AEAE-C40D-C707-1A75-CF4013D47BFF}"/>
                </a:ext>
              </a:extLst>
            </p:cNvPr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>
                <a:solidFill>
                  <a:srgbClr val="435D74"/>
                </a:solidFill>
              </a:endParaRPr>
            </a:p>
          </p:txBody>
        </p:sp>
      </p:grpSp>
      <p:sp>
        <p:nvSpPr>
          <p:cNvPr id="44" name="Google Shape;1061;p46">
            <a:extLst>
              <a:ext uri="{FF2B5EF4-FFF2-40B4-BE49-F238E27FC236}">
                <a16:creationId xmlns:a16="http://schemas.microsoft.com/office/drawing/2014/main" id="{CAB78273-2291-C32D-340B-06E0359A6085}"/>
              </a:ext>
            </a:extLst>
          </p:cNvPr>
          <p:cNvSpPr/>
          <p:nvPr/>
        </p:nvSpPr>
        <p:spPr>
          <a:xfrm rot="15757333">
            <a:off x="6759902" y="3578511"/>
            <a:ext cx="794911" cy="79320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grpSp>
        <p:nvGrpSpPr>
          <p:cNvPr id="47" name="Google Shape;1075;p46">
            <a:extLst>
              <a:ext uri="{FF2B5EF4-FFF2-40B4-BE49-F238E27FC236}">
                <a16:creationId xmlns:a16="http://schemas.microsoft.com/office/drawing/2014/main" id="{340A951E-9812-D9EC-2E12-162C6735466C}"/>
              </a:ext>
            </a:extLst>
          </p:cNvPr>
          <p:cNvGrpSpPr/>
          <p:nvPr/>
        </p:nvGrpSpPr>
        <p:grpSpPr>
          <a:xfrm>
            <a:off x="6850506" y="3655968"/>
            <a:ext cx="640805" cy="638291"/>
            <a:chOff x="2085450" y="842250"/>
            <a:chExt cx="483700" cy="481850"/>
          </a:xfrm>
        </p:grpSpPr>
        <p:sp>
          <p:nvSpPr>
            <p:cNvPr id="48" name="Google Shape;1076;p46">
              <a:extLst>
                <a:ext uri="{FF2B5EF4-FFF2-40B4-BE49-F238E27FC236}">
                  <a16:creationId xmlns:a16="http://schemas.microsoft.com/office/drawing/2014/main" id="{018A2E9D-65DC-49A6-E6EB-10FDC9CDE3B4}"/>
                </a:ext>
              </a:extLst>
            </p:cNvPr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>
                <a:solidFill>
                  <a:srgbClr val="435D74"/>
                </a:solidFill>
              </a:endParaRPr>
            </a:p>
          </p:txBody>
        </p:sp>
        <p:sp>
          <p:nvSpPr>
            <p:cNvPr id="49" name="Google Shape;1077;p46">
              <a:extLst>
                <a:ext uri="{FF2B5EF4-FFF2-40B4-BE49-F238E27FC236}">
                  <a16:creationId xmlns:a16="http://schemas.microsoft.com/office/drawing/2014/main" id="{5CB3FB20-0E27-EB55-DF02-485C4D1BF76A}"/>
                </a:ext>
              </a:extLst>
            </p:cNvPr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50" name="Google Shape;1078;p46">
              <a:extLst>
                <a:ext uri="{FF2B5EF4-FFF2-40B4-BE49-F238E27FC236}">
                  <a16:creationId xmlns:a16="http://schemas.microsoft.com/office/drawing/2014/main" id="{BABE42AC-0AA2-BEC9-6D8E-332A83FC5E46}"/>
                </a:ext>
              </a:extLst>
            </p:cNvPr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>
                <a:solidFill>
                  <a:srgbClr val="435D74"/>
                </a:solidFill>
              </a:endParaRPr>
            </a:p>
          </p:txBody>
        </p:sp>
      </p:grp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3CC39536-DEB2-E4B4-2BD2-BBA3F1F2DA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61183" t="-61183" r="-61183" b="-61183"/>
          <a:stretch>
            <a:fillRect/>
          </a:stretch>
        </p:blipFill>
        <p:spPr>
          <a:xfrm>
            <a:off x="10905067" y="5571067"/>
            <a:ext cx="1083733" cy="108373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9C7E379-4632-1762-F4A3-8C650C917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8142" y="3569814"/>
            <a:ext cx="888717" cy="973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055;p46">
            <a:extLst>
              <a:ext uri="{FF2B5EF4-FFF2-40B4-BE49-F238E27FC236}">
                <a16:creationId xmlns:a16="http://schemas.microsoft.com/office/drawing/2014/main" id="{81819D0D-CFFC-3B94-322C-3278638FD760}"/>
              </a:ext>
            </a:extLst>
          </p:cNvPr>
          <p:cNvSpPr txBox="1">
            <a:spLocks/>
          </p:cNvSpPr>
          <p:nvPr/>
        </p:nvSpPr>
        <p:spPr>
          <a:xfrm flipH="1">
            <a:off x="5617848" y="4648791"/>
            <a:ext cx="1327811" cy="3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2133" dirty="0"/>
              <a:t>Python</a:t>
            </a:r>
          </a:p>
        </p:txBody>
      </p:sp>
      <p:sp>
        <p:nvSpPr>
          <p:cNvPr id="4" name="Google Shape;1061;p46">
            <a:extLst>
              <a:ext uri="{FF2B5EF4-FFF2-40B4-BE49-F238E27FC236}">
                <a16:creationId xmlns:a16="http://schemas.microsoft.com/office/drawing/2014/main" id="{E8128D19-6C5F-6A6D-815D-5DFC3F3FA8C1}"/>
              </a:ext>
            </a:extLst>
          </p:cNvPr>
          <p:cNvSpPr/>
          <p:nvPr/>
        </p:nvSpPr>
        <p:spPr>
          <a:xfrm rot="15757333">
            <a:off x="8552877" y="3570718"/>
            <a:ext cx="794911" cy="79320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grpSp>
        <p:nvGrpSpPr>
          <p:cNvPr id="7" name="Google Shape;1075;p46">
            <a:extLst>
              <a:ext uri="{FF2B5EF4-FFF2-40B4-BE49-F238E27FC236}">
                <a16:creationId xmlns:a16="http://schemas.microsoft.com/office/drawing/2014/main" id="{674DE1D8-7B80-3D94-8156-DBE13FA4DB7D}"/>
              </a:ext>
            </a:extLst>
          </p:cNvPr>
          <p:cNvGrpSpPr/>
          <p:nvPr/>
        </p:nvGrpSpPr>
        <p:grpSpPr>
          <a:xfrm>
            <a:off x="8643481" y="3648175"/>
            <a:ext cx="640805" cy="638291"/>
            <a:chOff x="2085450" y="842250"/>
            <a:chExt cx="483700" cy="481850"/>
          </a:xfrm>
        </p:grpSpPr>
        <p:sp>
          <p:nvSpPr>
            <p:cNvPr id="8" name="Google Shape;1076;p46">
              <a:extLst>
                <a:ext uri="{FF2B5EF4-FFF2-40B4-BE49-F238E27FC236}">
                  <a16:creationId xmlns:a16="http://schemas.microsoft.com/office/drawing/2014/main" id="{52901797-9B85-8909-FA67-2926355850F1}"/>
                </a:ext>
              </a:extLst>
            </p:cNvPr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>
                <a:solidFill>
                  <a:srgbClr val="435D74"/>
                </a:solidFill>
              </a:endParaRPr>
            </a:p>
          </p:txBody>
        </p:sp>
        <p:sp>
          <p:nvSpPr>
            <p:cNvPr id="9" name="Google Shape;1077;p46">
              <a:extLst>
                <a:ext uri="{FF2B5EF4-FFF2-40B4-BE49-F238E27FC236}">
                  <a16:creationId xmlns:a16="http://schemas.microsoft.com/office/drawing/2014/main" id="{FF1C6149-4A5E-A440-776E-B84AFE2BC117}"/>
                </a:ext>
              </a:extLst>
            </p:cNvPr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10" name="Google Shape;1078;p46">
              <a:extLst>
                <a:ext uri="{FF2B5EF4-FFF2-40B4-BE49-F238E27FC236}">
                  <a16:creationId xmlns:a16="http://schemas.microsoft.com/office/drawing/2014/main" id="{B59C82C1-047F-2A30-5F69-22E9E3B615D9}"/>
                </a:ext>
              </a:extLst>
            </p:cNvPr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>
                <a:solidFill>
                  <a:srgbClr val="435D74"/>
                </a:solidFill>
              </a:endParaRPr>
            </a:p>
          </p:txBody>
        </p:sp>
      </p:grpSp>
      <p:pic>
        <p:nvPicPr>
          <p:cNvPr id="1028" name="Picture 4" descr="Logo Mysql PNG Images, Free Download - Free Transparent PNG ...">
            <a:extLst>
              <a:ext uri="{FF2B5EF4-FFF2-40B4-BE49-F238E27FC236}">
                <a16:creationId xmlns:a16="http://schemas.microsoft.com/office/drawing/2014/main" id="{BB9DA655-3AA2-8831-0C24-11D5BEC6E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9216" y="3524083"/>
            <a:ext cx="938627" cy="93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057;p46">
            <a:extLst>
              <a:ext uri="{FF2B5EF4-FFF2-40B4-BE49-F238E27FC236}">
                <a16:creationId xmlns:a16="http://schemas.microsoft.com/office/drawing/2014/main" id="{649FFA4C-E2BF-788D-387A-2C5218BA8FD8}"/>
              </a:ext>
            </a:extLst>
          </p:cNvPr>
          <p:cNvSpPr txBox="1">
            <a:spLocks/>
          </p:cNvSpPr>
          <p:nvPr/>
        </p:nvSpPr>
        <p:spPr>
          <a:xfrm flipH="1">
            <a:off x="9462254" y="4618476"/>
            <a:ext cx="892549" cy="3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2133" dirty="0"/>
              <a:t>SQL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589"/>
    </mc:Choice>
    <mc:Fallback>
      <p:transition spd="slow" advTm="79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graph of sales&#10;&#10;Description automatically generated with low confidence">
            <a:extLst>
              <a:ext uri="{FF2B5EF4-FFF2-40B4-BE49-F238E27FC236}">
                <a16:creationId xmlns:a16="http://schemas.microsoft.com/office/drawing/2014/main" id="{0289F2F8-3DE5-023E-0D74-A50A0CD49B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9440"/>
            <a:ext cx="4367808" cy="29395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808" y="0"/>
            <a:ext cx="2665512" cy="576064"/>
          </a:xfrm>
        </p:spPr>
        <p:txBody>
          <a:bodyPr/>
          <a:lstStyle/>
          <a:p>
            <a:r>
              <a:rPr lang="en-US" dirty="0"/>
              <a:t>FINDINGS</a:t>
            </a:r>
          </a:p>
        </p:txBody>
      </p:sp>
      <p:pic>
        <p:nvPicPr>
          <p:cNvPr id="23" name="Picture 22" descr="A map of the state of connecticut&#10;&#10;Description automatically generated with medium confidence">
            <a:extLst>
              <a:ext uri="{FF2B5EF4-FFF2-40B4-BE49-F238E27FC236}">
                <a16:creationId xmlns:a16="http://schemas.microsoft.com/office/drawing/2014/main" id="{8A0A718C-CE40-D299-61EA-773C5E5B54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320" y="3573016"/>
            <a:ext cx="5158680" cy="3284984"/>
          </a:xfrm>
          <a:prstGeom prst="rect">
            <a:avLst/>
          </a:prstGeom>
        </p:spPr>
      </p:pic>
      <p:pic>
        <p:nvPicPr>
          <p:cNvPr id="27" name="Picture 26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4E923E91-4AA7-D990-CDE5-CA12A21D990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" b="1734"/>
          <a:stretch/>
        </p:blipFill>
        <p:spPr>
          <a:xfrm>
            <a:off x="4634070" y="487411"/>
            <a:ext cx="5638394" cy="2941589"/>
          </a:xfrm>
          <a:prstGeom prst="rect">
            <a:avLst/>
          </a:prstGeom>
        </p:spPr>
      </p:pic>
      <p:pic>
        <p:nvPicPr>
          <p:cNvPr id="29" name="Picture 28" descr="A picture containing text, plot, diagram, screenshot&#10;&#10;Description automatically generated">
            <a:extLst>
              <a:ext uri="{FF2B5EF4-FFF2-40B4-BE49-F238E27FC236}">
                <a16:creationId xmlns:a16="http://schemas.microsoft.com/office/drawing/2014/main" id="{FD0D9CDA-3098-0370-C00B-E8BC2208BF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216" y="487411"/>
            <a:ext cx="4106490" cy="2941589"/>
          </a:xfrm>
          <a:prstGeom prst="rect">
            <a:avLst/>
          </a:prstGeom>
        </p:spPr>
      </p:pic>
      <p:pic>
        <p:nvPicPr>
          <p:cNvPr id="31" name="Picture 30" descr="A picture containing text, screenshot, plot, diagram&#10;&#10;Description automatically generated">
            <a:extLst>
              <a:ext uri="{FF2B5EF4-FFF2-40B4-BE49-F238E27FC236}">
                <a16:creationId xmlns:a16="http://schemas.microsoft.com/office/drawing/2014/main" id="{BDEB2655-A845-F3CC-C582-9B7A0A9B6E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3016"/>
            <a:ext cx="6757887" cy="3275464"/>
          </a:xfrm>
          <a:prstGeom prst="rect">
            <a:avLst/>
          </a:prstGeom>
        </p:spPr>
      </p:pic>
      <p:pic>
        <p:nvPicPr>
          <p:cNvPr id="62" name="Audio 61">
            <a:hlinkClick r:id="" action="ppaction://media"/>
            <a:extLst>
              <a:ext uri="{FF2B5EF4-FFF2-40B4-BE49-F238E27FC236}">
                <a16:creationId xmlns:a16="http://schemas.microsoft.com/office/drawing/2014/main" id="{5DFA8C43-590B-69BC-3175-3937910823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00486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14985">
        <p:fade/>
      </p:transition>
    </mc:Choice>
    <mc:Fallback>
      <p:transition spd="med" advTm="1149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7" x="995363" y="1547813"/>
          <p14:tracePt t="414" x="995363" y="1611313"/>
          <p14:tracePt t="421" x="995363" y="1643063"/>
          <p14:tracePt t="431" x="995363" y="1658938"/>
          <p14:tracePt t="439" x="995363" y="1674813"/>
          <p14:tracePt t="446" x="995363" y="1738313"/>
          <p14:tracePt t="453" x="1011238" y="1785938"/>
          <p14:tracePt t="474" x="1027113" y="1801813"/>
          <p14:tracePt t="573" x="1073150" y="1817688"/>
          <p14:tracePt t="584" x="1089025" y="1817688"/>
          <p14:tracePt t="589" x="1120775" y="1817688"/>
          <p14:tracePt t="600" x="1231900" y="1801813"/>
          <p14:tracePt t="606" x="1343025" y="1785938"/>
          <p14:tracePt t="613" x="1452563" y="1738313"/>
          <p14:tracePt t="628" x="1579563" y="1722438"/>
          <p14:tracePt t="630" x="1704975" y="1690688"/>
          <p14:tracePt t="638" x="1816100" y="1643063"/>
          <p14:tracePt t="645" x="1895475" y="1627188"/>
          <p14:tracePt t="653" x="1958975" y="1611313"/>
          <p14:tracePt t="661" x="2020888" y="1579563"/>
          <p14:tracePt t="671" x="2052638" y="1563688"/>
          <p14:tracePt t="677" x="2084388" y="1563688"/>
          <p14:tracePt t="687" x="2100263" y="1563688"/>
          <p14:tracePt t="693" x="2116138" y="1563688"/>
          <p14:tracePt t="701" x="2132013" y="1533525"/>
          <p14:tracePt t="709" x="2132013" y="1517650"/>
          <p14:tracePt t="718" x="2147888" y="1501775"/>
          <p14:tracePt t="726" x="2147888" y="1470025"/>
          <p14:tracePt t="737" x="2163763" y="1438275"/>
          <p14:tracePt t="765" x="2163763" y="1406525"/>
          <p14:tracePt t="773" x="2163763" y="1390650"/>
          <p14:tracePt t="783" x="2132013" y="1390650"/>
          <p14:tracePt t="789" x="2116138" y="1390650"/>
          <p14:tracePt t="800" x="2084388" y="1390650"/>
          <p14:tracePt t="805" x="2020888" y="1390650"/>
          <p14:tracePt t="815" x="1974850" y="1390650"/>
          <p14:tracePt t="821" x="1927225" y="1390650"/>
          <p14:tracePt t="829" x="1911350" y="1390650"/>
          <p14:tracePt t="837" x="1879600" y="1390650"/>
          <p14:tracePt t="2577" x="1863725" y="1390650"/>
          <p14:tracePt t="2593" x="1847850" y="1390650"/>
          <p14:tracePt t="3001" x="1847850" y="1422400"/>
          <p14:tracePt t="3009" x="1847850" y="1438275"/>
          <p14:tracePt t="3018" x="1784350" y="1485900"/>
          <p14:tracePt t="3025" x="1768475" y="1485900"/>
          <p14:tracePt t="4712" x="1768475" y="1501775"/>
          <p14:tracePt t="4726" x="1736725" y="1579563"/>
          <p14:tracePt t="4735" x="1736725" y="1595438"/>
          <p14:tracePt t="7130" x="1736725" y="1579563"/>
          <p14:tracePt t="7137" x="1736725" y="1563688"/>
          <p14:tracePt t="7145" x="1689100" y="1517650"/>
          <p14:tracePt t="7153" x="1674813" y="1501775"/>
          <p14:tracePt t="7170" x="1674813" y="1454150"/>
          <p14:tracePt t="7178" x="1674813" y="1438275"/>
          <p14:tracePt t="7257" x="1658938" y="1454150"/>
          <p14:tracePt t="7265" x="1658938" y="1485900"/>
          <p14:tracePt t="7273" x="1658938" y="1501775"/>
          <p14:tracePt t="7289" x="1658938" y="1517650"/>
          <p14:tracePt t="7299" x="1658938" y="1547813"/>
          <p14:tracePt t="7305" x="1658938" y="1579563"/>
          <p14:tracePt t="7314" x="1658938" y="1595438"/>
          <p14:tracePt t="7321" x="1658938" y="1674813"/>
          <p14:tracePt t="7330" x="1658938" y="1722438"/>
          <p14:tracePt t="7337" x="1658938" y="1754188"/>
          <p14:tracePt t="7346" x="1658938" y="1770063"/>
          <p14:tracePt t="7353" x="1627188" y="1833563"/>
          <p14:tracePt t="7362" x="1611313" y="1895475"/>
          <p14:tracePt t="7369" x="1595438" y="1958975"/>
          <p14:tracePt t="7377" x="1595438" y="1990725"/>
          <p14:tracePt t="7450" x="1595438" y="2006600"/>
          <p14:tracePt t="7457" x="1611313" y="2070100"/>
          <p14:tracePt t="7473" x="1627188" y="2085975"/>
          <p14:tracePt t="7497" x="1643063" y="2085975"/>
          <p14:tracePt t="7505" x="1658938" y="2085975"/>
          <p14:tracePt t="7513" x="1674813" y="2101850"/>
          <p14:tracePt t="7521" x="1720850" y="2117725"/>
          <p14:tracePt t="7529" x="1831975" y="2149475"/>
          <p14:tracePt t="7537" x="1863725" y="2149475"/>
          <p14:tracePt t="7546" x="1927225" y="2149475"/>
          <p14:tracePt t="7553" x="1943100" y="2149475"/>
          <p14:tracePt t="7562" x="1958975" y="2149475"/>
          <p14:tracePt t="7641" x="1958975" y="2181225"/>
          <p14:tracePt t="7649" x="1958975" y="2197100"/>
          <p14:tracePt t="7658" x="1943100" y="2212975"/>
          <p14:tracePt t="7665" x="1927225" y="2228850"/>
          <p14:tracePt t="7673" x="1895475" y="2243138"/>
          <p14:tracePt t="7681" x="1879600" y="2243138"/>
          <p14:tracePt t="7689" x="1847850" y="2259013"/>
          <p14:tracePt t="7697" x="1800225" y="2290763"/>
          <p14:tracePt t="7706" x="1768475" y="2306638"/>
          <p14:tracePt t="7713" x="1752600" y="2322513"/>
          <p14:tracePt t="7721" x="1736725" y="2338388"/>
          <p14:tracePt t="7729" x="1720850" y="2354263"/>
          <p14:tracePt t="7737" x="1704975" y="2370138"/>
          <p14:tracePt t="7744" x="1689100" y="2386013"/>
          <p14:tracePt t="7811" x="1736725" y="2386013"/>
          <p14:tracePt t="7818" x="1816100" y="2386013"/>
          <p14:tracePt t="7826" x="1895475" y="2386013"/>
          <p14:tracePt t="7835" x="1974850" y="2386013"/>
          <p14:tracePt t="7842" x="2052638" y="2386013"/>
          <p14:tracePt t="7852" x="2147888" y="2386013"/>
          <p14:tracePt t="7858" x="2195513" y="2386013"/>
          <p14:tracePt t="7866" x="2259013" y="2386013"/>
          <p14:tracePt t="7873" x="2274888" y="2386013"/>
          <p14:tracePt t="7913" x="2259013" y="2386013"/>
          <p14:tracePt t="7930" x="2211388" y="2370138"/>
          <p14:tracePt t="7937" x="2179638" y="2370138"/>
          <p14:tracePt t="7945" x="2100263" y="2322513"/>
          <p14:tracePt t="7953" x="2084388" y="2322513"/>
          <p14:tracePt t="7961" x="2020888" y="2322513"/>
          <p14:tracePt t="7969" x="1974850" y="2322513"/>
          <p14:tracePt t="7977" x="1958975" y="2322513"/>
          <p14:tracePt t="7987" x="1911350" y="2322513"/>
          <p14:tracePt t="7993" x="1879600" y="2322513"/>
          <p14:tracePt t="8003" x="1847850" y="2322513"/>
          <p14:tracePt t="8014" x="1800225" y="2322513"/>
          <p14:tracePt t="8024" x="1784350" y="2322513"/>
          <p14:tracePt t="8039" x="1736725" y="2322513"/>
          <p14:tracePt t="8045" x="1720850" y="2338388"/>
          <p14:tracePt t="8055" x="1704975" y="2338388"/>
          <p14:tracePt t="8153" x="1736725" y="2354263"/>
          <p14:tracePt t="8161" x="1752600" y="2354263"/>
          <p14:tracePt t="8169" x="1816100" y="2354263"/>
          <p14:tracePt t="8177" x="1879600" y="2386013"/>
          <p14:tracePt t="8188" x="1974850" y="2386013"/>
          <p14:tracePt t="8193" x="2068513" y="2386013"/>
          <p14:tracePt t="8203" x="2132013" y="2386013"/>
          <p14:tracePt t="8209" x="2211388" y="2386013"/>
          <p14:tracePt t="8220" x="2259013" y="2386013"/>
          <p14:tracePt t="8225" x="2274888" y="2386013"/>
          <p14:tracePt t="8236" x="2320925" y="2386013"/>
          <p14:tracePt t="8241" x="2336800" y="2386013"/>
          <p14:tracePt t="8266" x="2352675" y="2386013"/>
          <p14:tracePt t="8273" x="2368550" y="2386013"/>
          <p14:tracePt t="8366" x="2320925" y="2338388"/>
          <p14:tracePt t="8373" x="2305050" y="2322513"/>
          <p14:tracePt t="8381" x="2274888" y="2322513"/>
          <p14:tracePt t="8389" x="2259013" y="2306638"/>
          <p14:tracePt t="8397" x="2211388" y="2306638"/>
          <p14:tracePt t="8405" x="2132013" y="2306638"/>
          <p14:tracePt t="8414" x="2084388" y="2306638"/>
          <p14:tracePt t="8421" x="2005013" y="2306638"/>
          <p14:tracePt t="8429" x="1974850" y="2306638"/>
          <p14:tracePt t="8437" x="1895475" y="2306638"/>
          <p14:tracePt t="8445" x="1816100" y="2306638"/>
          <p14:tracePt t="8453" x="1704975" y="2306638"/>
          <p14:tracePt t="8461" x="1627188" y="2306638"/>
          <p14:tracePt t="8469" x="1531938" y="2306638"/>
          <p14:tracePt t="8477" x="1500188" y="2322513"/>
          <p14:tracePt t="8487" x="1468438" y="2338388"/>
          <p14:tracePt t="8574" x="1531938" y="2338388"/>
          <p14:tracePt t="8581" x="1627188" y="2338388"/>
          <p14:tracePt t="8589" x="1689100" y="2338388"/>
          <p14:tracePt t="8597" x="1816100" y="2338388"/>
          <p14:tracePt t="8605" x="2005013" y="2306638"/>
          <p14:tracePt t="8613" x="2211388" y="2290763"/>
          <p14:tracePt t="8621" x="2432050" y="2243138"/>
          <p14:tracePt t="8629" x="2620963" y="2212975"/>
          <p14:tracePt t="8640" x="2732088" y="2181225"/>
          <p14:tracePt t="8645" x="2747963" y="2165350"/>
          <p14:tracePt t="8655" x="2763838" y="2165350"/>
          <p14:tracePt t="8661" x="2779713" y="2165350"/>
          <p14:tracePt t="8735" x="2747963" y="2149475"/>
          <p14:tracePt t="8741" x="2716213" y="2133600"/>
          <p14:tracePt t="8750" x="2700338" y="2133600"/>
          <p14:tracePt t="8757" x="2652713" y="2133600"/>
          <p14:tracePt t="8765" x="2620963" y="2133600"/>
          <p14:tracePt t="8773" x="2574925" y="2133600"/>
          <p14:tracePt t="8781" x="2559050" y="2133600"/>
          <p14:tracePt t="8789" x="2543175" y="2133600"/>
          <p14:tracePt t="8925" x="2543175" y="2117725"/>
          <p14:tracePt t="12377" x="2511425" y="2117725"/>
          <p14:tracePt t="12385" x="2479675" y="2117725"/>
          <p14:tracePt t="12393" x="2432050" y="2117725"/>
          <p14:tracePt t="12402" x="2400300" y="2149475"/>
          <p14:tracePt t="12410" x="2336800" y="2165350"/>
          <p14:tracePt t="12421" x="2274888" y="2197100"/>
          <p14:tracePt t="12425" x="2227263" y="2212975"/>
          <p14:tracePt t="12437" x="2179638" y="2228850"/>
          <p14:tracePt t="12442" x="2132013" y="2259013"/>
          <p14:tracePt t="12451" x="2116138" y="2290763"/>
          <p14:tracePt t="12658" x="2163763" y="2290763"/>
          <p14:tracePt t="12666" x="2243138" y="2290763"/>
          <p14:tracePt t="12673" x="2289175" y="2290763"/>
          <p14:tracePt t="12682" x="2336800" y="2290763"/>
          <p14:tracePt t="12690" x="2400300" y="2274888"/>
          <p14:tracePt t="12697" x="2463800" y="2274888"/>
          <p14:tracePt t="12705" x="2479675" y="2274888"/>
          <p14:tracePt t="12713" x="2527300" y="2274888"/>
          <p14:tracePt t="12722" x="2543175" y="2274888"/>
          <p14:tracePt t="13013" x="2559050" y="2274888"/>
          <p14:tracePt t="13022" x="2574925" y="2274888"/>
          <p14:tracePt t="13029" x="2605088" y="2274888"/>
          <p14:tracePt t="13038" x="2636838" y="2259013"/>
          <p14:tracePt t="13125" x="2620963" y="2259013"/>
          <p14:tracePt t="13134" x="2543175" y="2259013"/>
          <p14:tracePt t="13141" x="2495550" y="2259013"/>
          <p14:tracePt t="13151" x="2416175" y="2259013"/>
          <p14:tracePt t="13158" x="2352675" y="2259013"/>
          <p14:tracePt t="13166" x="2305050" y="2259013"/>
          <p14:tracePt t="13173" x="2274888" y="2259013"/>
          <p14:tracePt t="13181" x="2259013" y="2259013"/>
          <p14:tracePt t="13337" x="2305050" y="2290763"/>
          <p14:tracePt t="13341" x="2352675" y="2290763"/>
          <p14:tracePt t="13352" x="2432050" y="2290763"/>
          <p14:tracePt t="13357" x="2543175" y="2306638"/>
          <p14:tracePt t="13368" x="2668588" y="2338388"/>
          <p14:tracePt t="13373" x="2811463" y="2338388"/>
          <p14:tracePt t="13383" x="2921000" y="2338388"/>
          <p14:tracePt t="13389" x="3000375" y="2338388"/>
          <p14:tracePt t="13399" x="3063875" y="2338388"/>
          <p14:tracePt t="13405" x="3111500" y="2338388"/>
          <p14:tracePt t="13417" x="3159125" y="2338388"/>
          <p14:tracePt t="13421" x="3175000" y="2338388"/>
          <p14:tracePt t="13518" x="3143250" y="2338388"/>
          <p14:tracePt t="13525" x="3048000" y="2322513"/>
          <p14:tracePt t="13534" x="2968625" y="2259013"/>
          <p14:tracePt t="13541" x="2905125" y="2243138"/>
          <p14:tracePt t="13549" x="2874963" y="2243138"/>
          <p14:tracePt t="13557" x="2843213" y="2228850"/>
          <p14:tracePt t="13573" x="2827338" y="2228850"/>
          <p14:tracePt t="13581" x="2811463" y="2228850"/>
          <p14:tracePt t="13597" x="2763838" y="2228850"/>
          <p14:tracePt t="13622" x="2732088" y="2228850"/>
          <p14:tracePt t="13630" x="2716213" y="2228850"/>
          <p14:tracePt t="13638" x="2684463" y="2228850"/>
          <p14:tracePt t="13653" x="2668588" y="2228850"/>
          <p14:tracePt t="13662" x="2620963" y="2228850"/>
          <p14:tracePt t="16427" x="2590800" y="2228850"/>
          <p14:tracePt t="16444" x="2543175" y="2228850"/>
          <p14:tracePt t="16449" x="2479675" y="2228850"/>
          <p14:tracePt t="16459" x="2400300" y="2228850"/>
          <p14:tracePt t="16465" x="2320925" y="2243138"/>
          <p14:tracePt t="16475" x="2289175" y="2274888"/>
          <p14:tracePt t="16481" x="2243138" y="2274888"/>
          <p14:tracePt t="16491" x="2227263" y="2290763"/>
          <p14:tracePt t="16497" x="2195513" y="2306638"/>
          <p14:tracePt t="16585" x="2132013" y="2306638"/>
          <p14:tracePt t="16593" x="2116138" y="2306638"/>
          <p14:tracePt t="16602" x="2100263" y="2306638"/>
          <p14:tracePt t="16609" x="2084388" y="2306638"/>
          <p14:tracePt t="16849" x="2163763" y="2290763"/>
          <p14:tracePt t="16857" x="2211388" y="2274888"/>
          <p14:tracePt t="16865" x="2259013" y="2243138"/>
          <p14:tracePt t="16873" x="2336800" y="2228850"/>
          <p14:tracePt t="16881" x="2432050" y="2197100"/>
          <p14:tracePt t="16889" x="2590800" y="2181225"/>
          <p14:tracePt t="16897" x="2700338" y="2133600"/>
          <p14:tracePt t="16905" x="2795588" y="2101850"/>
          <p14:tracePt t="16913" x="2905125" y="2085975"/>
          <p14:tracePt t="16922" x="2936875" y="2085975"/>
          <p14:tracePt t="16929" x="2968625" y="2070100"/>
          <p14:tracePt t="17004" x="2968625" y="2054225"/>
          <p14:tracePt t="17018" x="2952750" y="2054225"/>
          <p14:tracePt t="17025" x="2874963" y="2054225"/>
          <p14:tracePt t="17034" x="2811463" y="2054225"/>
          <p14:tracePt t="17041" x="2747963" y="2038350"/>
          <p14:tracePt t="17050" x="2700338" y="2038350"/>
          <p14:tracePt t="17057" x="2652713" y="2038350"/>
          <p14:tracePt t="17065" x="2620963" y="2038350"/>
          <p14:tracePt t="17082" x="2605088" y="2038350"/>
          <p14:tracePt t="17130" x="2574925" y="2038350"/>
          <p14:tracePt t="17137" x="2559050" y="2038350"/>
          <p14:tracePt t="17145" x="2543175" y="2038350"/>
          <p14:tracePt t="17169" x="2527300" y="2070100"/>
          <p14:tracePt t="17209" x="2511425" y="2101850"/>
          <p14:tracePt t="17218" x="2511425" y="2117725"/>
          <p14:tracePt t="17233" x="2559050" y="2133600"/>
          <p14:tracePt t="17241" x="2605088" y="2149475"/>
          <p14:tracePt t="17249" x="2652713" y="2149475"/>
          <p14:tracePt t="17257" x="2684463" y="2165350"/>
          <p14:tracePt t="17265" x="2700338" y="2181225"/>
          <p14:tracePt t="17273" x="2732088" y="2181225"/>
          <p14:tracePt t="17385" x="2716213" y="2181225"/>
          <p14:tracePt t="17393" x="2668588" y="2181225"/>
          <p14:tracePt t="17402" x="2605088" y="2181225"/>
          <p14:tracePt t="17409" x="2511425" y="2181225"/>
          <p14:tracePt t="17419" x="2384425" y="2181225"/>
          <p14:tracePt t="17425" x="2243138" y="2181225"/>
          <p14:tracePt t="17435" x="2116138" y="2197100"/>
          <p14:tracePt t="17445" x="2005013" y="2197100"/>
          <p14:tracePt t="17449" x="1974850" y="2212975"/>
          <p14:tracePt t="17553" x="2020888" y="2212975"/>
          <p14:tracePt t="17561" x="2068513" y="2212975"/>
          <p14:tracePt t="17569" x="2132013" y="2212975"/>
          <p14:tracePt t="17577" x="2211388" y="2212975"/>
          <p14:tracePt t="17586" x="2289175" y="2212975"/>
          <p14:tracePt t="17593" x="2400300" y="2212975"/>
          <p14:tracePt t="17602" x="2511425" y="2212975"/>
          <p14:tracePt t="17609" x="2590800" y="2212975"/>
          <p14:tracePt t="17619" x="2668588" y="2212975"/>
          <p14:tracePt t="17625" x="2684463" y="2212975"/>
          <p14:tracePt t="26301" x="2700338" y="2212975"/>
          <p14:tracePt t="26317" x="2652713" y="2274888"/>
          <p14:tracePt t="26333" x="2620963" y="2290763"/>
          <p14:tracePt t="26341" x="2605088" y="2290763"/>
          <p14:tracePt t="26349" x="2605088" y="2322513"/>
          <p14:tracePt t="26366" x="2590800" y="2338388"/>
          <p14:tracePt t="26381" x="2574925" y="2354263"/>
          <p14:tracePt t="26445" x="2574925" y="2370138"/>
          <p14:tracePt t="26453" x="2559050" y="2386013"/>
          <p14:tracePt t="26461" x="2559050" y="2401888"/>
          <p14:tracePt t="26469" x="2543175" y="2417763"/>
          <p14:tracePt t="26477" x="2527300" y="2433638"/>
          <p14:tracePt t="26493" x="2479675" y="2465388"/>
          <p14:tracePt t="26503" x="2463800" y="2481263"/>
          <p14:tracePt t="26509" x="2400300" y="2481263"/>
          <p14:tracePt t="26524" x="2384425" y="2497138"/>
          <p14:tracePt t="26525" x="2368550" y="2513013"/>
          <p14:tracePt t="26536" x="2336800" y="2528888"/>
          <p14:tracePt t="26541" x="2305050" y="2560638"/>
          <p14:tracePt t="26552" x="2289175" y="2560638"/>
          <p14:tracePt t="26557" x="2259013" y="2574925"/>
          <p14:tracePt t="26567" x="2211388" y="2590800"/>
          <p14:tracePt t="26573" x="2195513" y="2590800"/>
          <p14:tracePt t="26589" x="2179638" y="2590800"/>
          <p14:tracePt t="26598" x="2163763" y="2590800"/>
          <p14:tracePt t="26605" x="2116138" y="2622550"/>
          <p14:tracePt t="26613" x="2084388" y="2622550"/>
          <p14:tracePt t="26621" x="2020888" y="2622550"/>
          <p14:tracePt t="26637" x="1974850" y="2622550"/>
          <p14:tracePt t="26645" x="1958975" y="2622550"/>
          <p14:tracePt t="26653" x="1911350" y="2622550"/>
          <p14:tracePt t="26660" x="1879600" y="2622550"/>
          <p14:tracePt t="26669" x="1831975" y="2622550"/>
          <p14:tracePt t="26677" x="1800225" y="2622550"/>
          <p14:tracePt t="26685" x="1752600" y="2622550"/>
          <p14:tracePt t="26692" x="1720850" y="2622550"/>
          <p14:tracePt t="26702" x="1689100" y="2622550"/>
          <p14:tracePt t="26709" x="1643063" y="2622550"/>
          <p14:tracePt t="26829" x="1720850" y="2638425"/>
          <p14:tracePt t="26837" x="1831975" y="2654300"/>
          <p14:tracePt t="26847" x="1879600" y="2654300"/>
          <p14:tracePt t="26853" x="1989138" y="2670175"/>
          <p14:tracePt t="26861" x="2147888" y="2670175"/>
          <p14:tracePt t="26870" x="2305050" y="2670175"/>
          <p14:tracePt t="26877" x="2463800" y="2670175"/>
          <p14:tracePt t="26886" x="2590800" y="2670175"/>
          <p14:tracePt t="26894" x="2700338" y="2670175"/>
          <p14:tracePt t="26901" x="2779713" y="2670175"/>
          <p14:tracePt t="26909" x="2795588" y="2670175"/>
          <p14:tracePt t="26920" x="2811463" y="2670175"/>
          <p14:tracePt t="26925" x="2843213" y="2670175"/>
          <p14:tracePt t="26936" x="2859088" y="2670175"/>
          <p14:tracePt t="26941" x="2874963" y="2670175"/>
          <p14:tracePt t="26951" x="2905125" y="2654300"/>
          <p14:tracePt t="26973" x="2921000" y="2638425"/>
          <p14:tracePt t="27022" x="2936875" y="2654300"/>
          <p14:tracePt t="27029" x="2952750" y="2670175"/>
          <p14:tracePt t="27037" x="2984500" y="2733675"/>
          <p14:tracePt t="27045" x="3000375" y="2749550"/>
          <p14:tracePt t="27053" x="3000375" y="2765425"/>
          <p14:tracePt t="27061" x="3000375" y="2781300"/>
          <p14:tracePt t="27069" x="3016250" y="2797175"/>
          <p14:tracePt t="27077" x="3016250" y="2813050"/>
          <p14:tracePt t="27086" x="3016250" y="2828925"/>
          <p14:tracePt t="27093" x="3032125" y="2860675"/>
          <p14:tracePt t="27101" x="3079750" y="2892425"/>
          <p14:tracePt t="27109" x="3079750" y="2908300"/>
          <p14:tracePt t="27134" x="3095625" y="2908300"/>
          <p14:tracePt t="27150" x="3143250" y="2908300"/>
          <p14:tracePt t="27158" x="3159125" y="2908300"/>
          <p14:tracePt t="27165" x="3190875" y="2908300"/>
          <p14:tracePt t="27186" x="3236913" y="2908300"/>
          <p14:tracePt t="27189" x="3252788" y="2908300"/>
          <p14:tracePt t="27197" x="3284538" y="2908300"/>
          <p14:tracePt t="27205" x="3316288" y="2892425"/>
          <p14:tracePt t="27213" x="3332163" y="2892425"/>
          <p14:tracePt t="27221" x="3379788" y="2892425"/>
          <p14:tracePt t="27229" x="3395663" y="2844800"/>
          <p14:tracePt t="27240" x="3427413" y="2828925"/>
          <p14:tracePt t="27246" x="3443288" y="2813050"/>
          <p14:tracePt t="27254" x="3459163" y="2813050"/>
          <p14:tracePt t="27261" x="3475038" y="2797175"/>
          <p14:tracePt t="27270" x="3490913" y="2797175"/>
          <p14:tracePt t="27277" x="3521075" y="2781300"/>
          <p14:tracePt t="27285" x="3552825" y="2749550"/>
          <p14:tracePt t="27293" x="3552825" y="2717800"/>
          <p14:tracePt t="27302" x="3600450" y="2717800"/>
          <p14:tracePt t="27309" x="3632200" y="2686050"/>
          <p14:tracePt t="27319" x="3648075" y="2670175"/>
          <p14:tracePt t="27325" x="3648075" y="2654300"/>
          <p14:tracePt t="27337" x="3663950" y="2654300"/>
          <p14:tracePt t="27341" x="3711575" y="2590800"/>
          <p14:tracePt t="27350" x="3711575" y="2574925"/>
          <p14:tracePt t="27357" x="3727450" y="2574925"/>
          <p14:tracePt t="27373" x="3743325" y="2528888"/>
          <p14:tracePt t="27381" x="3743325" y="2513013"/>
          <p14:tracePt t="27501" x="3743325" y="2528888"/>
          <p14:tracePt t="27510" x="3727450" y="2544763"/>
          <p14:tracePt t="27525" x="3727450" y="2574925"/>
          <p14:tracePt t="27598" x="3727450" y="2528888"/>
          <p14:tracePt t="27605" x="3727450" y="2513013"/>
          <p14:tracePt t="27613" x="3727450" y="2481263"/>
          <p14:tracePt t="27622" x="3727450" y="2386013"/>
          <p14:tracePt t="27629" x="3743325" y="2274888"/>
          <p14:tracePt t="27637" x="3743325" y="2243138"/>
          <p14:tracePt t="27645" x="3743325" y="2197100"/>
          <p14:tracePt t="27653" x="3743325" y="2149475"/>
          <p14:tracePt t="27661" x="3759200" y="2085975"/>
          <p14:tracePt t="27670" x="3775075" y="2022475"/>
          <p14:tracePt t="27677" x="3775075" y="1958975"/>
          <p14:tracePt t="27686" x="3790950" y="1895475"/>
          <p14:tracePt t="27696" x="3821113" y="1833563"/>
          <p14:tracePt t="27702" x="3836988" y="1754188"/>
          <p14:tracePt t="27710" x="3836988" y="1674813"/>
          <p14:tracePt t="27718" x="3852863" y="1611313"/>
          <p14:tracePt t="27724" x="3868738" y="1547813"/>
          <p14:tracePt t="27735" x="3884613" y="1485900"/>
          <p14:tracePt t="27741" x="3884613" y="1422400"/>
          <p14:tracePt t="27757" x="3884613" y="1406525"/>
          <p14:tracePt t="27901" x="3884613" y="1390650"/>
          <p14:tracePt t="27918" x="3884613" y="1406525"/>
          <p14:tracePt t="27925" x="3884613" y="1438275"/>
          <p14:tracePt t="27934" x="3884613" y="1485900"/>
          <p14:tracePt t="27945" x="3884613" y="1501775"/>
          <p14:tracePt t="27950" x="3884613" y="1517650"/>
          <p14:tracePt t="27960" x="3884613" y="1533525"/>
          <p14:tracePt t="28007" x="3979863" y="1454150"/>
          <p14:tracePt t="28013" x="4075113" y="1374775"/>
          <p14:tracePt t="28022" x="4168775" y="1343025"/>
          <p14:tracePt t="28029" x="4232275" y="1263650"/>
          <p14:tracePt t="28037" x="4327525" y="1216025"/>
          <p14:tracePt t="28045" x="4375150" y="1154113"/>
          <p14:tracePt t="28053" x="4437063" y="1090613"/>
          <p14:tracePt t="28061" x="4516438" y="995363"/>
          <p14:tracePt t="28070" x="4595813" y="931863"/>
          <p14:tracePt t="28077" x="4643438" y="838200"/>
          <p14:tracePt t="28086" x="4659313" y="774700"/>
          <p14:tracePt t="28093" x="4691063" y="711200"/>
          <p14:tracePt t="28102" x="4752975" y="568325"/>
          <p14:tracePt t="28109" x="4816475" y="395288"/>
          <p14:tracePt t="28119" x="4879975" y="204788"/>
          <p14:tracePt t="28125" x="4975225" y="15875"/>
          <p14:tracePt t="29701" x="7185025" y="79375"/>
          <p14:tracePt t="29708" x="7154863" y="188913"/>
          <p14:tracePt t="29717" x="7123113" y="300038"/>
          <p14:tracePt t="29725" x="7091363" y="395288"/>
          <p14:tracePt t="29733" x="7075488" y="427038"/>
          <p14:tracePt t="29741" x="7059613" y="474663"/>
          <p14:tracePt t="29750" x="7059613" y="506413"/>
          <p14:tracePt t="29757" x="7059613" y="520700"/>
          <p14:tracePt t="29782" x="7043738" y="552450"/>
          <p14:tracePt t="29788" x="7043738" y="568325"/>
          <p14:tracePt t="29829" x="7011988" y="584200"/>
          <p14:tracePt t="29836" x="6996113" y="600075"/>
          <p14:tracePt t="29846" x="6980238" y="615950"/>
          <p14:tracePt t="29863" x="6964363" y="631825"/>
          <p14:tracePt t="29868" x="6948488" y="631825"/>
          <p14:tracePt t="29877" x="6932613" y="631825"/>
          <p14:tracePt t="29884" x="6916738" y="647700"/>
          <p14:tracePt t="29894" x="6869113" y="647700"/>
          <p14:tracePt t="29901" x="6823075" y="711200"/>
          <p14:tracePt t="29911" x="6775450" y="727075"/>
          <p14:tracePt t="29917" x="6759575" y="727075"/>
          <p14:tracePt t="29924" x="6727825" y="758825"/>
          <p14:tracePt t="29933" x="6696075" y="790575"/>
          <p14:tracePt t="29942" x="6664325" y="790575"/>
          <p14:tracePt t="29957" x="6632575" y="822325"/>
          <p14:tracePt t="29964" x="6569075" y="838200"/>
          <p14:tracePt t="29973" x="6569075" y="854075"/>
          <p14:tracePt t="29981" x="6507163" y="868363"/>
          <p14:tracePt t="29988" x="6475413" y="884238"/>
          <p14:tracePt t="29999" x="6427788" y="947738"/>
          <p14:tracePt t="30005" x="6380163" y="995363"/>
          <p14:tracePt t="30015" x="6316663" y="1027113"/>
          <p14:tracePt t="30020" x="6253163" y="1058863"/>
          <p14:tracePt t="30029" x="6207125" y="1154113"/>
          <p14:tracePt t="30036" x="6143625" y="1231900"/>
          <p14:tracePt t="30046" x="6127750" y="1311275"/>
          <p14:tracePt t="30052" x="6111875" y="1343025"/>
          <p14:tracePt t="30063" x="6080125" y="1406525"/>
          <p14:tracePt t="30068" x="6064250" y="1438275"/>
          <p14:tracePt t="30080" x="6048375" y="1470025"/>
          <p14:tracePt t="30084" x="6032500" y="1485900"/>
          <p14:tracePt t="30101" x="6032500" y="1501775"/>
          <p14:tracePt t="30109" x="6032500" y="1533525"/>
          <p14:tracePt t="30149" x="6032500" y="1547813"/>
          <p14:tracePt t="30165" x="6032500" y="1563688"/>
          <p14:tracePt t="30213" x="6032500" y="1579563"/>
          <p14:tracePt t="30223" x="6032500" y="1595438"/>
          <p14:tracePt t="30229" x="6048375" y="1595438"/>
          <p14:tracePt t="30237" x="6064250" y="1595438"/>
          <p14:tracePt t="30246" x="6096000" y="1595438"/>
          <p14:tracePt t="30261" x="6143625" y="1595438"/>
          <p14:tracePt t="30269" x="6159500" y="1595438"/>
          <p14:tracePt t="30277" x="6175375" y="1595438"/>
          <p14:tracePt t="30285" x="6207125" y="1595438"/>
          <p14:tracePt t="30469" x="6207125" y="1627188"/>
          <p14:tracePt t="30477" x="6207125" y="1643063"/>
          <p14:tracePt t="30494" x="6175375" y="1658938"/>
          <p14:tracePt t="30501" x="6127750" y="1690688"/>
          <p14:tracePt t="30509" x="6111875" y="1706563"/>
          <p14:tracePt t="30517" x="6096000" y="1722438"/>
          <p14:tracePt t="30525" x="6032500" y="1770063"/>
          <p14:tracePt t="30534" x="5984875" y="1801813"/>
          <p14:tracePt t="30540" x="5953125" y="1849438"/>
          <p14:tracePt t="30549" x="5922963" y="1895475"/>
          <p14:tracePt t="30557" x="5907088" y="1927225"/>
          <p14:tracePt t="30565" x="5875338" y="1927225"/>
          <p14:tracePt t="30572" x="5859463" y="1943100"/>
          <p14:tracePt t="30693" x="5859463" y="1958975"/>
          <p14:tracePt t="30710" x="5891213" y="1958975"/>
          <p14:tracePt t="30717" x="5969000" y="1958975"/>
          <p14:tracePt t="30724" x="6080125" y="1958975"/>
          <p14:tracePt t="30733" x="6111875" y="1958975"/>
          <p14:tracePt t="30740" x="6191250" y="1958975"/>
          <p14:tracePt t="30749" x="6253163" y="1943100"/>
          <p14:tracePt t="30757" x="6269038" y="1943100"/>
          <p14:tracePt t="30765" x="6284913" y="1943100"/>
          <p14:tracePt t="31053" x="6332538" y="1943100"/>
          <p14:tracePt t="31062" x="6348413" y="1943100"/>
          <p14:tracePt t="31068" x="6411913" y="1895475"/>
          <p14:tracePt t="31077" x="6443663" y="1895475"/>
          <p14:tracePt t="31086" x="6475413" y="1895475"/>
          <p14:tracePt t="31101" x="6523038" y="1881188"/>
          <p14:tracePt t="31181" x="6538913" y="1881188"/>
          <p14:tracePt t="31189" x="6538913" y="1865313"/>
          <p14:tracePt t="31196" x="6507163" y="1801813"/>
          <p14:tracePt t="31205" x="6459538" y="1785938"/>
          <p14:tracePt t="31214" x="6396038" y="1785938"/>
          <p14:tracePt t="31223" x="6364288" y="1785938"/>
          <p14:tracePt t="31230" x="6332538" y="1785938"/>
          <p14:tracePt t="31238" x="6269038" y="1785938"/>
          <p14:tracePt t="31246" x="6207125" y="1785938"/>
          <p14:tracePt t="31254" x="6143625" y="1785938"/>
          <p14:tracePt t="31262" x="6127750" y="1785938"/>
          <p14:tracePt t="31270" x="6032500" y="1817688"/>
          <p14:tracePt t="31277" x="6016625" y="1833563"/>
          <p14:tracePt t="31285" x="5984875" y="1849438"/>
          <p14:tracePt t="31292" x="5969000" y="1865313"/>
          <p14:tracePt t="31301" x="5953125" y="1881188"/>
          <p14:tracePt t="31308" x="5953125" y="1895475"/>
          <p14:tracePt t="31317" x="5953125" y="1927225"/>
          <p14:tracePt t="31357" x="5953125" y="1958975"/>
          <p14:tracePt t="31365" x="5953125" y="1990725"/>
          <p14:tracePt t="31380" x="6016625" y="2006600"/>
          <p14:tracePt t="31389" x="6064250" y="2006600"/>
          <p14:tracePt t="31397" x="6127750" y="2006600"/>
          <p14:tracePt t="31405" x="6207125" y="2006600"/>
          <p14:tracePt t="31414" x="6269038" y="2006600"/>
          <p14:tracePt t="31425" x="6284913" y="2006600"/>
          <p14:tracePt t="31432" x="6364288" y="2006600"/>
          <p14:tracePt t="31442" x="6411913" y="2006600"/>
          <p14:tracePt t="31449" x="6427788" y="2006600"/>
          <p14:tracePt t="31460" x="6443663" y="2006600"/>
          <p14:tracePt t="31465" x="6459538" y="2006600"/>
          <p14:tracePt t="31490" x="6491288" y="1990725"/>
          <p14:tracePt t="31497" x="6507163" y="1990725"/>
          <p14:tracePt t="31505" x="6507163" y="1974850"/>
          <p14:tracePt t="31515" x="6507163" y="1943100"/>
          <p14:tracePt t="31521" x="6507163" y="1895475"/>
          <p14:tracePt t="31530" x="6507163" y="1865313"/>
          <p14:tracePt t="31537" x="6507163" y="1833563"/>
          <p14:tracePt t="31546" x="6507163" y="1817688"/>
          <p14:tracePt t="31552" x="6507163" y="1785938"/>
          <p14:tracePt t="31562" x="6507163" y="1770063"/>
          <p14:tracePt t="31664" x="6475413" y="1770063"/>
          <p14:tracePt t="31674" x="6427788" y="1817688"/>
          <p14:tracePt t="31681" x="6396038" y="1849438"/>
          <p14:tracePt t="31697" x="6300788" y="1990725"/>
          <p14:tracePt t="31704" x="6223000" y="2054225"/>
          <p14:tracePt t="31714" x="6207125" y="2085975"/>
          <p14:tracePt t="31721" x="6207125" y="2101850"/>
          <p14:tracePt t="31729" x="6191250" y="2117725"/>
          <p14:tracePt t="31738" x="6175375" y="2117725"/>
          <p14:tracePt t="31842" x="6223000" y="2117725"/>
          <p14:tracePt t="31857" x="6300788" y="2117725"/>
          <p14:tracePt t="31864" x="6380163" y="2117725"/>
          <p14:tracePt t="31873" x="6411913" y="2117725"/>
          <p14:tracePt t="31881" x="6491288" y="2117725"/>
          <p14:tracePt t="31891" x="6553200" y="2117725"/>
          <p14:tracePt t="31897" x="6569075" y="2117725"/>
          <p14:tracePt t="32009" x="6553200" y="2117725"/>
          <p14:tracePt t="32016" x="6491288" y="2117725"/>
          <p14:tracePt t="32024" x="6427788" y="2117725"/>
          <p14:tracePt t="32033" x="6411913" y="2117725"/>
          <p14:tracePt t="32040" x="6348413" y="2117725"/>
          <p14:tracePt t="32048" x="6332538" y="2117725"/>
          <p14:tracePt t="32057" x="6316663" y="2117725"/>
          <p14:tracePt t="32066" x="6300788" y="2117725"/>
          <p14:tracePt t="32073" x="6284913" y="2117725"/>
          <p14:tracePt t="32121" x="6253163" y="2117725"/>
          <p14:tracePt t="32129" x="6238875" y="2117725"/>
          <p14:tracePt t="32224" x="6269038" y="2117725"/>
          <p14:tracePt t="32233" x="6348413" y="2117725"/>
          <p14:tracePt t="32241" x="6396038" y="2117725"/>
          <p14:tracePt t="32250" x="6427788" y="2117725"/>
          <p14:tracePt t="32369" x="6443663" y="2117725"/>
          <p14:tracePt t="32377" x="6443663" y="2101850"/>
          <p14:tracePt t="32384" x="6411913" y="2054225"/>
          <p14:tracePt t="32393" x="6396038" y="2038350"/>
          <p14:tracePt t="32401" x="6364288" y="2038350"/>
          <p14:tracePt t="32434" x="6316663" y="2038350"/>
          <p14:tracePt t="32483" x="6300788" y="2038350"/>
          <p14:tracePt t="32593" x="6364288" y="2038350"/>
          <p14:tracePt t="32600" x="6427788" y="2038350"/>
          <p14:tracePt t="32609" x="6475413" y="2038350"/>
          <p14:tracePt t="32616" x="6507163" y="2038350"/>
          <p14:tracePt t="32624" x="6523038" y="2038350"/>
          <p14:tracePt t="32633" x="6584950" y="2038350"/>
          <p14:tracePt t="32640" x="6600825" y="2038350"/>
          <p14:tracePt t="32656" x="6616700" y="2038350"/>
          <p14:tracePt t="32665" x="6616700" y="2022475"/>
          <p14:tracePt t="32672" x="6616700" y="1974850"/>
          <p14:tracePt t="32681" x="6616700" y="1927225"/>
          <p14:tracePt t="32689" x="6553200" y="1881188"/>
          <p14:tracePt t="32697" x="6538913" y="1849438"/>
          <p14:tracePt t="32705" x="6475413" y="1801813"/>
          <p14:tracePt t="32714" x="6459538" y="1785938"/>
          <p14:tracePt t="32721" x="6411913" y="1785938"/>
          <p14:tracePt t="32753" x="6364288" y="1817688"/>
          <p14:tracePt t="32769" x="6348413" y="1865313"/>
          <p14:tracePt t="32780" x="6300788" y="1911350"/>
          <p14:tracePt t="32784" x="6284913" y="1927225"/>
          <p14:tracePt t="32795" x="6269038" y="1943100"/>
          <p14:tracePt t="32801" x="6253163" y="1958975"/>
          <p14:tracePt t="32811" x="6238875" y="1958975"/>
          <p14:tracePt t="32881" x="6238875" y="1974850"/>
          <p14:tracePt t="32897" x="6238875" y="1990725"/>
          <p14:tracePt t="32905" x="6238875" y="2006600"/>
          <p14:tracePt t="32913" x="6238875" y="2022475"/>
          <p14:tracePt t="32921" x="6238875" y="2038350"/>
          <p14:tracePt t="32929" x="6238875" y="2054225"/>
          <p14:tracePt t="32948" x="6238875" y="2070100"/>
          <p14:tracePt t="32981" x="6300788" y="2101850"/>
          <p14:tracePt t="32986" x="6348413" y="2117725"/>
          <p14:tracePt t="32995" x="6364288" y="2117725"/>
          <p14:tracePt t="33001" x="6380163" y="2117725"/>
          <p14:tracePt t="33012" x="6411913" y="2117725"/>
          <p14:tracePt t="33146" x="6396038" y="2117725"/>
          <p14:tracePt t="33361" x="6380163" y="2117725"/>
          <p14:tracePt t="33377" x="6348413" y="2133600"/>
          <p14:tracePt t="33385" x="6269038" y="2181225"/>
          <p14:tracePt t="33392" x="6223000" y="2212975"/>
          <p14:tracePt t="33400" x="6175375" y="2243138"/>
          <p14:tracePt t="33408" x="6143625" y="2259013"/>
          <p14:tracePt t="33416" x="6127750" y="2290763"/>
          <p14:tracePt t="33424" x="6111875" y="2322513"/>
          <p14:tracePt t="33433" x="6096000" y="2338388"/>
          <p14:tracePt t="33441" x="6080125" y="2354263"/>
          <p14:tracePt t="33448" x="6064250" y="2370138"/>
          <p14:tracePt t="33602" x="6096000" y="2370138"/>
          <p14:tracePt t="33809" x="6111875" y="2370138"/>
          <p14:tracePt t="33874" x="6127750" y="2370138"/>
          <p14:tracePt t="36296" x="6127750" y="2386013"/>
          <p14:tracePt t="36373" x="6143625" y="2417763"/>
          <p14:tracePt t="36381" x="6143625" y="2433638"/>
          <p14:tracePt t="36388" x="6175375" y="2449513"/>
          <p14:tracePt t="36396" x="6191250" y="2465388"/>
          <p14:tracePt t="36405" x="6238875" y="2497138"/>
          <p14:tracePt t="36414" x="6269038" y="2497138"/>
          <p14:tracePt t="36649" x="6253163" y="2497138"/>
          <p14:tracePt t="36657" x="6238875" y="2497138"/>
          <p14:tracePt t="36665" x="6207125" y="2513013"/>
          <p14:tracePt t="36672" x="6127750" y="2513013"/>
          <p14:tracePt t="36680" x="6096000" y="2528888"/>
          <p14:tracePt t="36689" x="6080125" y="2528888"/>
          <p14:tracePt t="36697" x="6048375" y="2544763"/>
          <p14:tracePt t="36705" x="6032500" y="2544763"/>
          <p14:tracePt t="36996" x="5984875" y="2528888"/>
          <p14:tracePt t="37001" x="5969000" y="2513013"/>
          <p14:tracePt t="37009" x="5907088" y="2449513"/>
          <p14:tracePt t="37017" x="5875338" y="2401888"/>
          <p14:tracePt t="37025" x="5843588" y="2370138"/>
          <p14:tracePt t="37033" x="5811838" y="2338388"/>
          <p14:tracePt t="37042" x="5764213" y="2290763"/>
          <p14:tracePt t="37049" x="5732463" y="2274888"/>
          <p14:tracePt t="37057" x="5700713" y="2259013"/>
          <p14:tracePt t="37065" x="5668963" y="2259013"/>
          <p14:tracePt t="37088" x="5653088" y="2259013"/>
          <p14:tracePt t="37105" x="5622925" y="2259013"/>
          <p14:tracePt t="37113" x="5607050" y="2259013"/>
          <p14:tracePt t="37281" x="5591175" y="2259013"/>
          <p14:tracePt t="37289" x="5591175" y="2290763"/>
          <p14:tracePt t="37297" x="5591175" y="2338388"/>
          <p14:tracePt t="37305" x="5591175" y="2354263"/>
          <p14:tracePt t="37321" x="5591175" y="2417763"/>
          <p14:tracePt t="37336" x="5591175" y="2433638"/>
          <p14:tracePt t="37347" x="5591175" y="2465388"/>
          <p14:tracePt t="37473" x="5591175" y="2401888"/>
          <p14:tracePt t="37481" x="5591175" y="2370138"/>
          <p14:tracePt t="37488" x="5591175" y="2322513"/>
          <p14:tracePt t="37497" x="5591175" y="2243138"/>
          <p14:tracePt t="37505" x="5591175" y="2197100"/>
          <p14:tracePt t="37514" x="5591175" y="2133600"/>
          <p14:tracePt t="37522" x="5591175" y="2085975"/>
          <p14:tracePt t="37530" x="5591175" y="2038350"/>
          <p14:tracePt t="37538" x="5591175" y="1974850"/>
          <p14:tracePt t="37546" x="5591175" y="1943100"/>
          <p14:tracePt t="37553" x="5591175" y="1865313"/>
          <p14:tracePt t="37562" x="5591175" y="1833563"/>
          <p14:tracePt t="37571" x="5591175" y="1817688"/>
          <p14:tracePt t="37577" x="5591175" y="1785938"/>
          <p14:tracePt t="37585" x="5591175" y="1738313"/>
          <p14:tracePt t="37673" x="5591175" y="1754188"/>
          <p14:tracePt t="37681" x="5591175" y="1770063"/>
          <p14:tracePt t="37689" x="5591175" y="1785938"/>
          <p14:tracePt t="37697" x="5591175" y="1817688"/>
          <p14:tracePt t="37705" x="5591175" y="1833563"/>
          <p14:tracePt t="37714" x="5591175" y="1911350"/>
          <p14:tracePt t="37721" x="5575300" y="1958975"/>
          <p14:tracePt t="37730" x="5575300" y="2022475"/>
          <p14:tracePt t="37736" x="5559425" y="2070100"/>
          <p14:tracePt t="37746" x="5527675" y="2165350"/>
          <p14:tracePt t="37753" x="5511800" y="2181225"/>
          <p14:tracePt t="37761" x="5511800" y="2197100"/>
          <p14:tracePt t="37769" x="5511800" y="2243138"/>
          <p14:tracePt t="37777" x="5511800" y="2274888"/>
          <p14:tracePt t="37792" x="5511800" y="2290763"/>
          <p14:tracePt t="37801" x="5495925" y="2306638"/>
          <p14:tracePt t="37809" x="5495925" y="2322513"/>
          <p14:tracePt t="37817" x="5495925" y="2338388"/>
          <p14:tracePt t="38209" x="5480050" y="2370138"/>
          <p14:tracePt t="38225" x="5480050" y="2417763"/>
          <p14:tracePt t="38553" x="5448300" y="2465388"/>
          <p14:tracePt t="38561" x="5432425" y="2481263"/>
          <p14:tracePt t="38568" x="5416550" y="2481263"/>
          <p14:tracePt t="38577" x="5400675" y="2513013"/>
          <p14:tracePt t="38584" x="5400675" y="2528888"/>
          <p14:tracePt t="38593" x="5384800" y="2544763"/>
          <p14:tracePt t="38601" x="5368925" y="2560638"/>
          <p14:tracePt t="38681" x="5368925" y="2574925"/>
          <p14:tracePt t="39243" x="5368925" y="2544763"/>
          <p14:tracePt t="39249" x="5368925" y="2528888"/>
          <p14:tracePt t="39256" x="5368925" y="2449513"/>
          <p14:tracePt t="39265" x="5384800" y="2417763"/>
          <p14:tracePt t="39272" x="5432425" y="2370138"/>
          <p14:tracePt t="39283" x="5448300" y="2354263"/>
          <p14:tracePt t="39321" x="5464175" y="2354263"/>
          <p14:tracePt t="39329" x="5511800" y="2354263"/>
          <p14:tracePt t="39338" x="5607050" y="2354263"/>
          <p14:tracePt t="39346" x="5668963" y="2354263"/>
          <p14:tracePt t="39353" x="5716588" y="2354263"/>
          <p14:tracePt t="39362" x="5780088" y="2370138"/>
          <p14:tracePt t="39370" x="5795963" y="2370138"/>
          <p14:tracePt t="39377" x="5811838" y="2370138"/>
          <p14:tracePt t="39386" x="5843588" y="2417763"/>
          <p14:tracePt t="39394" x="5875338" y="2433638"/>
          <p14:tracePt t="39469" x="5907088" y="2433638"/>
          <p14:tracePt t="39479" x="5922963" y="2433638"/>
          <p14:tracePt t="39581" x="5938838" y="2449513"/>
          <p14:tracePt t="39589" x="5938838" y="2465388"/>
          <p14:tracePt t="39597" x="5938838" y="2497138"/>
          <p14:tracePt t="39604" x="5938838" y="2528888"/>
          <p14:tracePt t="39615" x="5938838" y="2560638"/>
          <p14:tracePt t="39621" x="5938838" y="2574925"/>
          <p14:tracePt t="39630" x="5938838" y="2590800"/>
          <p14:tracePt t="39662" x="5938838" y="2606675"/>
          <p14:tracePt t="39669" x="5938838" y="2638425"/>
          <p14:tracePt t="39677" x="5938838" y="2654300"/>
          <p14:tracePt t="39692" x="5938838" y="2701925"/>
          <p14:tracePt t="39712" x="5953125" y="2733675"/>
          <p14:tracePt t="39717" x="5953125" y="2749550"/>
          <p14:tracePt t="39791" x="6016625" y="2749550"/>
          <p14:tracePt t="39805" x="6064250" y="2749550"/>
          <p14:tracePt t="39813" x="6080125" y="2733675"/>
          <p14:tracePt t="39821" x="6096000" y="2717800"/>
          <p14:tracePt t="40165" x="6111875" y="2717800"/>
          <p14:tracePt t="40183" x="6127750" y="2717800"/>
          <p14:tracePt t="40188" x="6143625" y="2717800"/>
          <p14:tracePt t="40213" x="6207125" y="2670175"/>
          <p14:tracePt t="40221" x="6207125" y="2654300"/>
          <p14:tracePt t="40229" x="6238875" y="2638425"/>
          <p14:tracePt t="40236" x="6284913" y="2622550"/>
          <p14:tracePt t="40246" x="6284913" y="2606675"/>
          <p14:tracePt t="40253" x="6300788" y="2590800"/>
          <p14:tracePt t="40262" x="6332538" y="2574925"/>
          <p14:tracePt t="40269" x="6348413" y="2560638"/>
          <p14:tracePt t="40277" x="6364288" y="2528888"/>
          <p14:tracePt t="40285" x="6380163" y="2528888"/>
          <p14:tracePt t="40457" x="6411913" y="2528888"/>
          <p14:tracePt t="40461" x="6427788" y="2528888"/>
          <p14:tracePt t="40468" x="6459538" y="2544763"/>
          <p14:tracePt t="40477" x="6491288" y="2544763"/>
          <p14:tracePt t="40485" x="6553200" y="2560638"/>
          <p14:tracePt t="40492" x="6600825" y="2560638"/>
          <p14:tracePt t="40501" x="6632575" y="2560638"/>
          <p14:tracePt t="40508" x="6696075" y="2560638"/>
          <p14:tracePt t="40516" x="6727825" y="2560638"/>
          <p14:tracePt t="40757" x="6775450" y="2560638"/>
          <p14:tracePt t="40765" x="6791325" y="2560638"/>
          <p14:tracePt t="40805" x="6807200" y="2560638"/>
          <p14:tracePt t="40965" x="6807200" y="2574925"/>
          <p14:tracePt t="40973" x="6807200" y="2590800"/>
          <p14:tracePt t="41573" x="6807200" y="2606675"/>
          <p14:tracePt t="41589" x="6900863" y="2622550"/>
          <p14:tracePt t="41597" x="6916738" y="2622550"/>
          <p14:tracePt t="41605" x="6964363" y="2622550"/>
          <p14:tracePt t="41613" x="7027863" y="2622550"/>
          <p14:tracePt t="41621" x="7059613" y="2622550"/>
          <p14:tracePt t="41630" x="7123113" y="2622550"/>
          <p14:tracePt t="41636" x="7138988" y="2622550"/>
          <p14:tracePt t="41646" x="7169150" y="2622550"/>
          <p14:tracePt t="41653" x="7185025" y="2622550"/>
          <p14:tracePt t="41661" x="7200900" y="2622550"/>
          <p14:tracePt t="41680" x="7232650" y="2622550"/>
          <p14:tracePt t="41701" x="7248525" y="2622550"/>
          <p14:tracePt t="41709" x="7280275" y="2638425"/>
          <p14:tracePt t="41717" x="7296150" y="2638425"/>
          <p14:tracePt t="41725" x="7327900" y="2638425"/>
          <p14:tracePt t="41734" x="7343775" y="2670175"/>
          <p14:tracePt t="41741" x="7391400" y="2701925"/>
          <p14:tracePt t="41751" x="7407275" y="2701925"/>
          <p14:tracePt t="41756" x="7439025" y="2717800"/>
          <p14:tracePt t="41766" x="7485063" y="2765425"/>
          <p14:tracePt t="41772" x="7500938" y="2781300"/>
          <p14:tracePt t="41783" x="7500938" y="2797175"/>
          <p14:tracePt t="41788" x="7532688" y="2797175"/>
          <p14:tracePt t="41799" x="7564438" y="2828925"/>
          <p14:tracePt t="41805" x="7564438" y="2844800"/>
          <p14:tracePt t="41814" x="7612063" y="2860675"/>
          <p14:tracePt t="41820" x="7627938" y="2876550"/>
          <p14:tracePt t="41831" x="7627938" y="2892425"/>
          <p14:tracePt t="41847" x="7643813" y="2892425"/>
          <p14:tracePt t="41853" x="7707313" y="2908300"/>
          <p14:tracePt t="41864" x="7723188" y="2938463"/>
          <p14:tracePt t="41868" x="7754938" y="2938463"/>
          <p14:tracePt t="41877" x="7832725" y="2938463"/>
          <p14:tracePt t="41884" x="7848600" y="2938463"/>
          <p14:tracePt t="41892" x="7864475" y="2938463"/>
          <p14:tracePt t="41901" x="7912100" y="2938463"/>
          <p14:tracePt t="41909" x="7927975" y="2938463"/>
          <p14:tracePt t="41916" x="7975600" y="2938463"/>
          <p14:tracePt t="41924" x="7991475" y="2938463"/>
          <p14:tracePt t="41933" x="8039100" y="2938463"/>
          <p14:tracePt t="41940" x="8070850" y="2922588"/>
          <p14:tracePt t="41949" x="8085138" y="2922588"/>
          <p14:tracePt t="41956" x="8132763" y="2922588"/>
          <p14:tracePt t="41965" x="8148638" y="2908300"/>
          <p14:tracePt t="41973" x="8180388" y="2908300"/>
          <p14:tracePt t="41981" x="8196263" y="2908300"/>
          <p14:tracePt t="41988" x="8243888" y="2908300"/>
          <p14:tracePt t="41997" x="8259763" y="2908300"/>
          <p14:tracePt t="42068" x="8212138" y="2908300"/>
          <p14:tracePt t="42079" x="8180388" y="2908300"/>
          <p14:tracePt t="42085" x="8101013" y="2908300"/>
          <p14:tracePt t="42096" x="8023225" y="2908300"/>
          <p14:tracePt t="42101" x="7927975" y="2908300"/>
          <p14:tracePt t="42110" x="7832725" y="2908300"/>
          <p14:tracePt t="42117" x="7739063" y="2908300"/>
          <p14:tracePt t="42126" x="7659688" y="2908300"/>
          <p14:tracePt t="42133" x="7580313" y="2922588"/>
          <p14:tracePt t="42142" x="7485063" y="2938463"/>
          <p14:tracePt t="42149" x="7407275" y="2954338"/>
          <p14:tracePt t="42156" x="7375525" y="2954338"/>
          <p14:tracePt t="42245" x="7423150" y="2986088"/>
          <p14:tracePt t="42252" x="7439025" y="3001963"/>
          <p14:tracePt t="42262" x="7516813" y="3033713"/>
          <p14:tracePt t="42269" x="7564438" y="3033713"/>
          <p14:tracePt t="42277" x="7643813" y="3033713"/>
          <p14:tracePt t="42284" x="7785100" y="3033713"/>
          <p14:tracePt t="42292" x="7912100" y="3033713"/>
          <p14:tracePt t="42301" x="8070850" y="3033713"/>
          <p14:tracePt t="42308" x="8196263" y="3033713"/>
          <p14:tracePt t="42317" x="8339138" y="3033713"/>
          <p14:tracePt t="42328" x="8448675" y="3033713"/>
          <p14:tracePt t="42381" x="8432800" y="3033713"/>
          <p14:tracePt t="42393" x="8401050" y="3033713"/>
          <p14:tracePt t="42401" x="8339138" y="3033713"/>
          <p14:tracePt t="42409" x="8275638" y="3033713"/>
          <p14:tracePt t="42416" x="8243888" y="3049588"/>
          <p14:tracePt t="42425" x="8180388" y="3065463"/>
          <p14:tracePt t="42432" x="8085138" y="3081338"/>
          <p14:tracePt t="42441" x="8007350" y="3097213"/>
          <p14:tracePt t="42449" x="7912100" y="3113088"/>
          <p14:tracePt t="42457" x="7896225" y="3113088"/>
          <p14:tracePt t="42464" x="7880350" y="3113088"/>
          <p14:tracePt t="42472" x="7864475" y="3113088"/>
          <p14:tracePt t="42482" x="7848600" y="3113088"/>
          <p14:tracePt t="42553" x="7864475" y="3113088"/>
          <p14:tracePt t="42562" x="7896225" y="3113088"/>
          <p14:tracePt t="42569" x="7943850" y="3113088"/>
          <p14:tracePt t="42578" x="7959725" y="3113088"/>
          <p14:tracePt t="42585" x="8023225" y="3113088"/>
          <p14:tracePt t="42595" x="8054975" y="3113088"/>
          <p14:tracePt t="42601" x="8070850" y="3113088"/>
          <p14:tracePt t="42609" x="8085138" y="3113088"/>
          <p14:tracePt t="42665" x="8039100" y="3113088"/>
          <p14:tracePt t="42673" x="7975600" y="3113088"/>
          <p14:tracePt t="42681" x="7912100" y="3113088"/>
          <p14:tracePt t="42699" x="7800975" y="3113088"/>
          <p14:tracePt t="42704" x="7723188" y="3113088"/>
          <p14:tracePt t="42713" x="7627938" y="3128963"/>
          <p14:tracePt t="42720" x="7548563" y="3128963"/>
          <p14:tracePt t="42730" x="7469188" y="3144838"/>
          <p14:tracePt t="42737" x="7454900" y="3144838"/>
          <p14:tracePt t="42749" x="7423150" y="3176588"/>
          <p14:tracePt t="42763" x="7407275" y="3176588"/>
          <p14:tracePt t="42817" x="7439025" y="3176588"/>
          <p14:tracePt t="42826" x="7564438" y="3176588"/>
          <p14:tracePt t="42833" x="7770813" y="3176588"/>
          <p14:tracePt t="42842" x="8007350" y="3176588"/>
          <p14:tracePt t="42849" x="8243888" y="3176588"/>
          <p14:tracePt t="42856" x="8480425" y="3176588"/>
          <p14:tracePt t="42864" x="8655050" y="3176588"/>
          <p14:tracePt t="42872" x="8843963" y="3176588"/>
          <p14:tracePt t="42881" x="9001125" y="3176588"/>
          <p14:tracePt t="42889" x="9112250" y="3176588"/>
          <p14:tracePt t="42897" x="9128125" y="3176588"/>
          <p14:tracePt t="42937" x="9112250" y="3176588"/>
          <p14:tracePt t="42946" x="9096375" y="3176588"/>
          <p14:tracePt t="42952" x="9048750" y="3176588"/>
          <p14:tracePt t="42962" x="9001125" y="3176588"/>
          <p14:tracePt t="42969" x="8907463" y="3176588"/>
          <p14:tracePt t="42977" x="8796338" y="3176588"/>
          <p14:tracePt t="42985" x="8639175" y="3176588"/>
          <p14:tracePt t="42992" x="8480425" y="3176588"/>
          <p14:tracePt t="43001" x="8339138" y="3208338"/>
          <p14:tracePt t="43008" x="8212138" y="3224213"/>
          <p14:tracePt t="43018" x="8101013" y="3240088"/>
          <p14:tracePt t="43025" x="8007350" y="3255963"/>
          <p14:tracePt t="43097" x="8023225" y="3255963"/>
          <p14:tracePt t="43105" x="8039100" y="3255963"/>
          <p14:tracePt t="43113" x="8085138" y="3255963"/>
          <p14:tracePt t="43121" x="8164513" y="3255963"/>
          <p14:tracePt t="43129" x="8243888" y="3255963"/>
          <p14:tracePt t="43136" x="8291513" y="3255963"/>
          <p14:tracePt t="43146" x="8339138" y="3255963"/>
          <p14:tracePt t="43152" x="8416925" y="3255963"/>
          <p14:tracePt t="43162" x="8448675" y="3255963"/>
          <p14:tracePt t="43169" x="8480425" y="3255963"/>
          <p14:tracePt t="43177" x="8496300" y="3255963"/>
          <p14:tracePt t="43257" x="8464550" y="3240088"/>
          <p14:tracePt t="43265" x="8401050" y="3224213"/>
          <p14:tracePt t="43272" x="8385175" y="3224213"/>
          <p14:tracePt t="43281" x="8339138" y="3192463"/>
          <p14:tracePt t="43288" x="8323263" y="3192463"/>
          <p14:tracePt t="43298" x="8275638" y="3160713"/>
          <p14:tracePt t="43369" x="8275638" y="3144838"/>
          <p14:tracePt t="43386" x="8307388" y="3144838"/>
          <p14:tracePt t="43393" x="8323263" y="3113088"/>
          <p14:tracePt t="43401" x="8339138" y="3097213"/>
          <p14:tracePt t="45790" x="8339138" y="3081338"/>
          <p14:tracePt t="45798" x="8339138" y="3065463"/>
          <p14:tracePt t="45805" x="8323263" y="3017838"/>
          <p14:tracePt t="45813" x="8307388" y="3017838"/>
          <p14:tracePt t="45820" x="8275638" y="2986088"/>
          <p14:tracePt t="45830" x="8228013" y="2938463"/>
          <p14:tracePt t="45836" x="8196263" y="2908300"/>
          <p14:tracePt t="45846" x="8180388" y="2844800"/>
          <p14:tracePt t="45852" x="8148638" y="2813050"/>
          <p14:tracePt t="45864" x="8116888" y="2781300"/>
          <p14:tracePt t="45868" x="8116888" y="2701925"/>
          <p14:tracePt t="45877" x="8101013" y="2590800"/>
          <p14:tracePt t="45885" x="8101013" y="2528888"/>
          <p14:tracePt t="45893" x="8101013" y="2449513"/>
          <p14:tracePt t="45901" x="8101013" y="2322513"/>
          <p14:tracePt t="45908" x="8101013" y="2133600"/>
          <p14:tracePt t="45918" x="8101013" y="1927225"/>
          <p14:tracePt t="45925" x="8101013" y="1690688"/>
          <p14:tracePt t="45934" x="8101013" y="1422400"/>
          <p14:tracePt t="45941" x="8101013" y="1138238"/>
          <p14:tracePt t="45950" x="8101013" y="854075"/>
          <p14:tracePt t="45957" x="8101013" y="458788"/>
          <p14:tracePt t="46738" x="7059613" y="47625"/>
          <p14:tracePt t="46738" x="7107238" y="95250"/>
          <p14:tracePt t="46738" x="7185025" y="142875"/>
          <p14:tracePt t="46738" x="7248525" y="204788"/>
          <p14:tracePt t="46738" x="7312025" y="252413"/>
          <p14:tracePt t="46738" x="7391400" y="300038"/>
          <p14:tracePt t="46738" x="7454900" y="347663"/>
          <p14:tracePt t="46738" x="7516813" y="379413"/>
          <p14:tracePt t="46738" x="7580313" y="411163"/>
          <p14:tracePt t="46738" x="7643813" y="442913"/>
          <p14:tracePt t="46738" x="7754938" y="474663"/>
          <p14:tracePt t="46738" x="7848600" y="490538"/>
          <p14:tracePt t="46738" x="7927975" y="506413"/>
          <p14:tracePt t="46738" x="8007350" y="506413"/>
          <p14:tracePt t="46738" x="8116888" y="520700"/>
          <p14:tracePt t="46738" x="8212138" y="536575"/>
          <p14:tracePt t="46738" x="8291513" y="552450"/>
          <p14:tracePt t="46738" x="8385175" y="568325"/>
          <p14:tracePt t="46738" x="8464550" y="584200"/>
          <p14:tracePt t="46738" x="8528050" y="600075"/>
          <p14:tracePt t="46738" x="8591550" y="631825"/>
          <p14:tracePt t="46738" x="8655050" y="647700"/>
          <p14:tracePt t="46738" x="8670925" y="647700"/>
          <p14:tracePt t="46738" x="8701088" y="679450"/>
          <p14:tracePt t="46738" x="8716963" y="695325"/>
          <p14:tracePt t="46738" x="8732838" y="695325"/>
          <p14:tracePt t="46738" x="8748713" y="695325"/>
          <p14:tracePt t="46738" x="8780463" y="727075"/>
          <p14:tracePt t="46738" x="8780463" y="742950"/>
          <p14:tracePt t="46738" x="8812213" y="758825"/>
          <p14:tracePt t="46738" x="8843963" y="790575"/>
          <p14:tracePt t="46738" x="8859838" y="822325"/>
          <p14:tracePt t="46738" x="8859838" y="868363"/>
          <p14:tracePt t="46738" x="8859838" y="900113"/>
          <p14:tracePt t="46738" x="8875713" y="963613"/>
          <p14:tracePt t="46738" x="8891588" y="1027113"/>
          <p14:tracePt t="46738" x="8907463" y="1090613"/>
          <p14:tracePt t="46738" x="8923338" y="1154113"/>
          <p14:tracePt t="46738" x="8939213" y="1185863"/>
          <p14:tracePt t="46738" x="8939213" y="1247775"/>
          <p14:tracePt t="46738" x="8955088" y="1279525"/>
          <p14:tracePt t="46738" x="8986838" y="1295400"/>
          <p14:tracePt t="46738" x="9032875" y="1295400"/>
          <p14:tracePt t="46738" x="9064625" y="1247775"/>
          <p14:tracePt t="46738" x="9159875" y="1169988"/>
          <p14:tracePt t="46738" x="9271000" y="1074738"/>
          <p14:tracePt t="46738" x="9348788" y="947738"/>
          <p14:tracePt t="46738" x="9428163" y="806450"/>
          <p14:tracePt t="46738" x="9523413" y="647700"/>
          <p14:tracePt t="46738" x="9617075" y="474663"/>
          <p14:tracePt t="46738" x="9696450" y="236538"/>
          <p14:tracePt t="47130" x="10044113" y="0"/>
          <p14:tracePt t="47138" x="10044113" y="127000"/>
          <p14:tracePt t="47148" x="10044113" y="236538"/>
          <p14:tracePt t="47155" x="10012363" y="347663"/>
          <p14:tracePt t="47161" x="9996488" y="458788"/>
          <p14:tracePt t="47171" x="9980613" y="552450"/>
          <p14:tracePt t="47178" x="9980613" y="631825"/>
          <p14:tracePt t="47186" x="9964738" y="695325"/>
          <p14:tracePt t="47193" x="9964738" y="758825"/>
          <p14:tracePt t="47202" x="9964738" y="806450"/>
          <p14:tracePt t="47210" x="9948863" y="868363"/>
          <p14:tracePt t="47219" x="9932988" y="931863"/>
          <p14:tracePt t="47225" x="9917113" y="995363"/>
          <p14:tracePt t="47234" x="9902825" y="1058863"/>
          <p14:tracePt t="47241" x="9886950" y="1138238"/>
          <p14:tracePt t="47250" x="9871075" y="1200150"/>
          <p14:tracePt t="47257" x="9839325" y="1231900"/>
          <p14:tracePt t="47265" x="9839325" y="1295400"/>
          <p14:tracePt t="47273" x="9823450" y="1327150"/>
          <p14:tracePt t="47281" x="9791700" y="1390650"/>
          <p14:tracePt t="47289" x="9759950" y="1454150"/>
          <p14:tracePt t="47297" x="9744075" y="1501775"/>
          <p14:tracePt t="47306" x="9712325" y="1533525"/>
          <p14:tracePt t="47313" x="9696450" y="1579563"/>
          <p14:tracePt t="47321" x="9664700" y="1611313"/>
          <p14:tracePt t="47330" x="9632950" y="1627188"/>
          <p14:tracePt t="47337" x="9632950" y="1643063"/>
          <p14:tracePt t="47346" x="9601200" y="1674813"/>
          <p14:tracePt t="47354" x="9586913" y="1690688"/>
          <p14:tracePt t="47362" x="9555163" y="1738313"/>
          <p14:tracePt t="47371" x="9539288" y="1738313"/>
          <p14:tracePt t="47377" x="9539288" y="1754188"/>
          <p14:tracePt t="47387" x="9523413" y="1801813"/>
          <p14:tracePt t="47393" x="9491663" y="1849438"/>
          <p14:tracePt t="47403" x="9491663" y="1881188"/>
          <p14:tracePt t="47410" x="9491663" y="1895475"/>
          <p14:tracePt t="47419" x="9491663" y="1927225"/>
          <p14:tracePt t="47426" x="9491663" y="1943100"/>
          <p14:tracePt t="47442" x="9491663" y="1958975"/>
          <p14:tracePt t="47449" x="9491663" y="1974850"/>
          <p14:tracePt t="47458" x="9491663" y="1990725"/>
          <p14:tracePt t="47465" x="9491663" y="2006600"/>
          <p14:tracePt t="47474" x="9491663" y="2038350"/>
          <p14:tracePt t="47481" x="9523413" y="2054225"/>
          <p14:tracePt t="47490" x="9632950" y="2054225"/>
          <p14:tracePt t="47497" x="9775825" y="2054225"/>
          <p14:tracePt t="47505" x="9948863" y="2054225"/>
          <p14:tracePt t="47513" x="10139363" y="2054225"/>
          <p14:tracePt t="47521" x="10328275" y="2054225"/>
          <p14:tracePt t="47529" x="10455275" y="2054225"/>
          <p14:tracePt t="47537" x="10580688" y="2054225"/>
          <p14:tracePt t="47546" x="10596563" y="2054225"/>
          <p14:tracePt t="47586" x="10564813" y="2038350"/>
          <p14:tracePt t="47593" x="10502900" y="2038350"/>
          <p14:tracePt t="47602" x="10455275" y="2038350"/>
          <p14:tracePt t="47609" x="10375900" y="2038350"/>
          <p14:tracePt t="47621" x="10264775" y="2038350"/>
          <p14:tracePt t="47625" x="10139363" y="2038350"/>
          <p14:tracePt t="47638" x="9980613" y="2038350"/>
          <p14:tracePt t="47641" x="9823450" y="2038350"/>
          <p14:tracePt t="47650" x="9696450" y="2038350"/>
          <p14:tracePt t="47657" x="9523413" y="2038350"/>
          <p14:tracePt t="47665" x="9396413" y="2038350"/>
          <p14:tracePt t="47674" x="9271000" y="2038350"/>
          <p14:tracePt t="47683" x="9239250" y="2038350"/>
          <p14:tracePt t="47690" x="9207500" y="2038350"/>
          <p14:tracePt t="47697" x="9191625" y="2038350"/>
          <p14:tracePt t="47705" x="9175750" y="2038350"/>
          <p14:tracePt t="47761" x="9207500" y="2054225"/>
          <p14:tracePt t="47769" x="9317038" y="2054225"/>
          <p14:tracePt t="47778" x="9364663" y="2054225"/>
          <p14:tracePt t="47785" x="9459913" y="2054225"/>
          <p14:tracePt t="47793" x="9571038" y="2054225"/>
          <p14:tracePt t="47802" x="9696450" y="2054225"/>
          <p14:tracePt t="47809" x="9807575" y="2054225"/>
          <p14:tracePt t="47819" x="9902825" y="2038350"/>
          <p14:tracePt t="47825" x="9964738" y="2022475"/>
          <p14:tracePt t="47873" x="9964738" y="2006600"/>
          <p14:tracePt t="47900" x="9964738" y="1990725"/>
          <p14:tracePt t="47905" x="9932988" y="1990725"/>
          <p14:tracePt t="47914" x="9917113" y="1990725"/>
          <p14:tracePt t="47921" x="9855200" y="1990725"/>
          <p14:tracePt t="47932" x="9807575" y="1990725"/>
          <p14:tracePt t="47937" x="9791700" y="1990725"/>
          <p14:tracePt t="47945" x="9744075" y="1990725"/>
          <p14:tracePt t="48050" x="9744075" y="1974850"/>
          <p14:tracePt t="48066" x="9775825" y="1943100"/>
          <p14:tracePt t="48074" x="9791700" y="1943100"/>
          <p14:tracePt t="48082" x="9839325" y="1927225"/>
          <p14:tracePt t="48090" x="9855200" y="1911350"/>
          <p14:tracePt t="48147" x="9871075" y="1895475"/>
          <p14:tracePt t="48402" x="9886950" y="1895475"/>
          <p14:tracePt t="48409" x="9932988" y="1895475"/>
          <p14:tracePt t="48418" x="9996488" y="1881188"/>
          <p14:tracePt t="48426" x="10012363" y="1881188"/>
          <p14:tracePt t="48435" x="10107613" y="1849438"/>
          <p14:tracePt t="48442" x="10123488" y="1817688"/>
          <p14:tracePt t="48450" x="10139363" y="1817688"/>
          <p14:tracePt t="48458" x="10155238" y="1817688"/>
          <p14:tracePt t="48570" x="10139363" y="1817688"/>
          <p14:tracePt t="48581" x="10107613" y="1817688"/>
          <p14:tracePt t="48589" x="10028238" y="1817688"/>
          <p14:tracePt t="48597" x="9964738" y="1817688"/>
          <p14:tracePt t="48605" x="9902825" y="1817688"/>
          <p14:tracePt t="48614" x="9886950" y="1817688"/>
          <p14:tracePt t="48621" x="9823450" y="1833563"/>
          <p14:tracePt t="48646" x="9807575" y="1833563"/>
          <p14:tracePt t="48729" x="9807575" y="1849438"/>
          <p14:tracePt t="48734" x="9871075" y="1865313"/>
          <p14:tracePt t="48741" x="9964738" y="1895475"/>
          <p14:tracePt t="48750" x="9996488" y="1895475"/>
          <p14:tracePt t="48757" x="10107613" y="1895475"/>
          <p14:tracePt t="48765" x="10217150" y="1895475"/>
          <p14:tracePt t="48773" x="10344150" y="1895475"/>
          <p14:tracePt t="48781" x="10455275" y="1895475"/>
          <p14:tracePt t="48789" x="10471150" y="1895475"/>
          <p14:tracePt t="48797" x="10533063" y="1895475"/>
          <p14:tracePt t="48861" x="10533063" y="1833563"/>
          <p14:tracePt t="48869" x="10487025" y="1801813"/>
          <p14:tracePt t="48877" x="10439400" y="1770063"/>
          <p14:tracePt t="48885" x="10439400" y="1754188"/>
          <p14:tracePt t="48894" x="10407650" y="1738313"/>
          <p14:tracePt t="48903" x="10391775" y="1738313"/>
          <p14:tracePt t="48910" x="10375900" y="1738313"/>
          <p14:tracePt t="48919" x="10328275" y="1690688"/>
          <p14:tracePt t="48925" x="10312400" y="1674813"/>
          <p14:tracePt t="49014" x="10280650" y="1674813"/>
          <p14:tracePt t="49021" x="10264775" y="1674813"/>
          <p14:tracePt t="49029" x="10248900" y="1674813"/>
          <p14:tracePt t="49037" x="10186988" y="1674813"/>
          <p14:tracePt t="49045" x="10155238" y="1674813"/>
          <p14:tracePt t="49054" x="10075863" y="1674813"/>
          <p14:tracePt t="49061" x="10012363" y="1690688"/>
          <p14:tracePt t="49077" x="9964738" y="1706563"/>
          <p14:tracePt t="49093" x="9917113" y="1738313"/>
          <p14:tracePt t="49102" x="9902825" y="1738313"/>
          <p14:tracePt t="49189" x="9902825" y="1754188"/>
          <p14:tracePt t="49206" x="9871075" y="1770063"/>
          <p14:tracePt t="49216" x="9839325" y="1785938"/>
          <p14:tracePt t="49222" x="9823450" y="1833563"/>
          <p14:tracePt t="49230" x="9807575" y="1849438"/>
          <p14:tracePt t="49238" x="9791700" y="1881188"/>
          <p14:tracePt t="49246" x="9791700" y="1895475"/>
          <p14:tracePt t="49269" x="9775825" y="1927225"/>
          <p14:tracePt t="49277" x="9775825" y="1958975"/>
          <p14:tracePt t="49286" x="9775825" y="1974850"/>
          <p14:tracePt t="49293" x="9775825" y="2006600"/>
          <p14:tracePt t="49302" x="9855200" y="2054225"/>
          <p14:tracePt t="49310" x="9948863" y="2070100"/>
          <p14:tracePt t="49319" x="10028238" y="2070100"/>
          <p14:tracePt t="49325" x="10075863" y="2070100"/>
          <p14:tracePt t="49335" x="10123488" y="2070100"/>
          <p14:tracePt t="49341" x="10186988" y="2070100"/>
          <p14:tracePt t="49350" x="10264775" y="2070100"/>
          <p14:tracePt t="49358" x="10344150" y="2070100"/>
          <p14:tracePt t="49366" x="10375900" y="2070100"/>
          <p14:tracePt t="49478" x="10360025" y="2070100"/>
          <p14:tracePt t="49509" x="10344150" y="2070100"/>
          <p14:tracePt t="49518" x="10328275" y="2070100"/>
          <p14:tracePt t="49525" x="10312400" y="2070100"/>
          <p14:tracePt t="50013" x="10312400" y="2054225"/>
          <p14:tracePt t="53525" x="10328275" y="2054225"/>
          <p14:tracePt t="53541" x="10312400" y="2070100"/>
          <p14:tracePt t="53549" x="10264775" y="2149475"/>
          <p14:tracePt t="53557" x="10248900" y="2181225"/>
          <p14:tracePt t="53566" x="10233025" y="2228850"/>
          <p14:tracePt t="53573" x="10217150" y="2290763"/>
          <p14:tracePt t="53581" x="10202863" y="2354263"/>
          <p14:tracePt t="53589" x="10186988" y="2417763"/>
          <p14:tracePt t="53598" x="10186988" y="2449513"/>
          <p14:tracePt t="53606" x="10155238" y="2513013"/>
          <p14:tracePt t="53613" x="10139363" y="2560638"/>
          <p14:tracePt t="53621" x="10139363" y="2590800"/>
          <p14:tracePt t="53630" x="10139363" y="2606675"/>
          <p14:tracePt t="53638" x="10123488" y="2638425"/>
          <p14:tracePt t="53774" x="10171113" y="2590800"/>
          <p14:tracePt t="53783" x="10186988" y="2574925"/>
          <p14:tracePt t="53789" x="10233025" y="2497138"/>
          <p14:tracePt t="53798" x="10280650" y="2433638"/>
          <p14:tracePt t="53805" x="10328275" y="2386013"/>
          <p14:tracePt t="53813" x="10360025" y="2290763"/>
          <p14:tracePt t="53821" x="10407650" y="2228850"/>
          <p14:tracePt t="53830" x="10471150" y="2133600"/>
          <p14:tracePt t="53837" x="10502900" y="2070100"/>
          <p14:tracePt t="53846" x="10533063" y="1958975"/>
          <p14:tracePt t="53854" x="10548938" y="1927225"/>
          <p14:tracePt t="53862" x="10564813" y="1865313"/>
          <p14:tracePt t="53870" x="10580688" y="1865313"/>
          <p14:tracePt t="53878" x="10580688" y="1833563"/>
          <p14:tracePt t="53894" x="10580688" y="1817688"/>
          <p14:tracePt t="53983" x="10580688" y="1801813"/>
          <p14:tracePt t="53998" x="10564813" y="1801813"/>
          <p14:tracePt t="54005" x="10487025" y="1801813"/>
          <p14:tracePt t="54014" x="10407650" y="1801813"/>
          <p14:tracePt t="54021" x="10344150" y="1801813"/>
          <p14:tracePt t="54029" x="10312400" y="1801813"/>
          <p14:tracePt t="54037" x="10296525" y="1801813"/>
          <p14:tracePt t="54045" x="10248900" y="1801813"/>
          <p14:tracePt t="54062" x="10233025" y="1801813"/>
          <p14:tracePt t="54070" x="10217150" y="1801813"/>
          <p14:tracePt t="54141" x="10264775" y="1817688"/>
          <p14:tracePt t="54158" x="10312400" y="1817688"/>
          <p14:tracePt t="54165" x="10407650" y="1817688"/>
          <p14:tracePt t="54174" x="10548938" y="1817688"/>
          <p14:tracePt t="54182" x="10707688" y="1817688"/>
          <p14:tracePt t="54190" x="10864850" y="1817688"/>
          <p14:tracePt t="54200" x="10991850" y="1817688"/>
          <p14:tracePt t="54206" x="11071225" y="1817688"/>
          <p14:tracePt t="54213" x="11133138" y="1817688"/>
          <p14:tracePt t="54221" x="11149013" y="1817688"/>
          <p14:tracePt t="54309" x="11118850" y="1817688"/>
          <p14:tracePt t="54318" x="11055350" y="1817688"/>
          <p14:tracePt t="54325" x="10991850" y="1817688"/>
          <p14:tracePt t="54336" x="10928350" y="1833563"/>
          <p14:tracePt t="54342" x="10848975" y="1833563"/>
          <p14:tracePt t="54350" x="10771188" y="1849438"/>
          <p14:tracePt t="54357" x="10739438" y="1849438"/>
          <p14:tracePt t="54366" x="10723563" y="1849438"/>
          <p14:tracePt t="54373" x="10707688" y="1849438"/>
          <p14:tracePt t="54382" x="10675938" y="1865313"/>
          <p14:tracePt t="54389" x="10660063" y="1865313"/>
          <p14:tracePt t="54501" x="10707688" y="1865313"/>
          <p14:tracePt t="54510" x="10771188" y="1865313"/>
          <p14:tracePt t="54519" x="10818813" y="1865313"/>
          <p14:tracePt t="54526" x="10896600" y="1865313"/>
          <p14:tracePt t="54537" x="10960100" y="1849438"/>
          <p14:tracePt t="54541" x="10975975" y="1849438"/>
          <p14:tracePt t="54553" x="10991850" y="1849438"/>
          <p14:tracePt t="54637" x="10991850" y="1833563"/>
          <p14:tracePt t="54646" x="10991850" y="1817688"/>
          <p14:tracePt t="54653" x="10975975" y="1770063"/>
          <p14:tracePt t="54661" x="10944225" y="1770063"/>
          <p14:tracePt t="54670" x="10912475" y="1770063"/>
          <p14:tracePt t="54678" x="10896600" y="1770063"/>
          <p14:tracePt t="54686" x="10864850" y="1770063"/>
          <p14:tracePt t="54696" x="10833100" y="1770063"/>
          <p14:tracePt t="54703" x="10818813" y="1754188"/>
          <p14:tracePt t="54710" x="10787063" y="1754188"/>
          <p14:tracePt t="54728" x="10771188" y="1754188"/>
          <p14:tracePt t="54734" x="10755313" y="1754188"/>
          <p14:tracePt t="55318" x="10739438" y="1754188"/>
          <p14:tracePt t="55325" x="10739438" y="1801813"/>
          <p14:tracePt t="55336" x="10739438" y="1817688"/>
          <p14:tracePt t="55341" x="10739438" y="1849438"/>
          <p14:tracePt t="55350" x="10723563" y="1865313"/>
          <p14:tracePt t="55357" x="10723563" y="1911350"/>
          <p14:tracePt t="55366" x="10723563" y="1927225"/>
          <p14:tracePt t="55381" x="10723563" y="1943100"/>
          <p14:tracePt t="55430" x="10723563" y="1974850"/>
          <p14:tracePt t="55440" x="10723563" y="1990725"/>
          <p14:tracePt t="55750" x="10707688" y="2022475"/>
          <p14:tracePt t="55758" x="10707688" y="2038350"/>
          <p14:tracePt t="55766" x="10675938" y="2054225"/>
          <p14:tracePt t="55773" x="10644188" y="2085975"/>
          <p14:tracePt t="55830" x="10596563" y="2101850"/>
          <p14:tracePt t="55862" x="10580688" y="2101850"/>
          <p14:tracePt t="55877" x="10564813" y="2117725"/>
          <p14:tracePt t="55885" x="10548938" y="2117725"/>
          <p14:tracePt t="55894" x="10502900" y="2117725"/>
          <p14:tracePt t="55902" x="10455275" y="2117725"/>
          <p14:tracePt t="55920" x="10439400" y="2117725"/>
          <p14:tracePt t="55962" x="10423525" y="2117725"/>
          <p14:tracePt t="55993" x="10391775" y="2117725"/>
          <p14:tracePt t="56002" x="10375900" y="2117725"/>
          <p14:tracePt t="56041" x="10328275" y="2133600"/>
          <p14:tracePt t="56050" x="10312400" y="2133600"/>
          <p14:tracePt t="56202" x="10296525" y="2133600"/>
          <p14:tracePt t="56209" x="10280650" y="2133600"/>
          <p14:tracePt t="56219" x="10233025" y="2133600"/>
          <p14:tracePt t="56225" x="10186988" y="2133600"/>
          <p14:tracePt t="56234" x="10139363" y="2117725"/>
          <p14:tracePt t="56241" x="10107613" y="2101850"/>
          <p14:tracePt t="56250" x="10075863" y="2101850"/>
          <p14:tracePt t="56257" x="10044113" y="2101850"/>
          <p14:tracePt t="56265" x="9964738" y="2101850"/>
          <p14:tracePt t="56273" x="9902825" y="2101850"/>
          <p14:tracePt t="56281" x="9871075" y="2101850"/>
          <p14:tracePt t="56289" x="9807575" y="2085975"/>
          <p14:tracePt t="56297" x="9728200" y="2085975"/>
          <p14:tracePt t="56305" x="9680575" y="2085975"/>
          <p14:tracePt t="56313" x="9632950" y="2070100"/>
          <p14:tracePt t="56321" x="9617075" y="2070100"/>
          <p14:tracePt t="56330" x="9586913" y="2070100"/>
          <p14:tracePt t="56339" x="9571038" y="2070100"/>
          <p14:tracePt t="56345" x="9523413" y="2070100"/>
          <p14:tracePt t="56354" x="9491663" y="2070100"/>
          <p14:tracePt t="56361" x="9475788" y="2070100"/>
          <p14:tracePt t="56371" x="9428163" y="2070100"/>
          <p14:tracePt t="56378" x="9396413" y="2070100"/>
          <p14:tracePt t="56387" x="9332913" y="2070100"/>
          <p14:tracePt t="56393" x="9271000" y="2070100"/>
          <p14:tracePt t="56403" x="9207500" y="2070100"/>
          <p14:tracePt t="56410" x="9175750" y="2070100"/>
          <p14:tracePt t="56423" x="9144000" y="2070100"/>
          <p14:tracePt t="56426" x="9128125" y="2070100"/>
          <p14:tracePt t="56435" x="9112250" y="2070100"/>
          <p14:tracePt t="56441" x="9096375" y="2070100"/>
          <p14:tracePt t="56506" x="9064625" y="2070100"/>
          <p14:tracePt t="56513" x="9032875" y="2070100"/>
          <p14:tracePt t="56521" x="9017000" y="2070100"/>
          <p14:tracePt t="56529" x="8970963" y="2070100"/>
          <p14:tracePt t="56538" x="8955088" y="2070100"/>
          <p14:tracePt t="56545" x="8939213" y="2070100"/>
          <p14:tracePt t="56553" x="8891588" y="2070100"/>
          <p14:tracePt t="56561" x="8875713" y="2070100"/>
          <p14:tracePt t="56577" x="8812213" y="2070100"/>
          <p14:tracePt t="56586" x="8796338" y="2085975"/>
          <p14:tracePt t="56593" x="8764588" y="2085975"/>
          <p14:tracePt t="56603" x="8748713" y="2101850"/>
          <p14:tracePt t="56609" x="8732838" y="2101850"/>
          <p14:tracePt t="56620" x="8686800" y="2117725"/>
          <p14:tracePt t="56625" x="8670925" y="2117725"/>
          <p14:tracePt t="56634" x="8655050" y="2149475"/>
          <p14:tracePt t="56641" x="8639175" y="2149475"/>
          <p14:tracePt t="56745" x="8639175" y="2181225"/>
          <p14:tracePt t="56754" x="8716963" y="2197100"/>
          <p14:tracePt t="56761" x="8828088" y="2259013"/>
          <p14:tracePt t="56769" x="8875713" y="2259013"/>
          <p14:tracePt t="56777" x="8955088" y="2259013"/>
          <p14:tracePt t="56787" x="9064625" y="2259013"/>
          <p14:tracePt t="56793" x="9175750" y="2259013"/>
          <p14:tracePt t="56802" x="9271000" y="2259013"/>
          <p14:tracePt t="56809" x="9380538" y="2274888"/>
          <p14:tracePt t="56821" x="9475788" y="2290763"/>
          <p14:tracePt t="56825" x="9555163" y="2290763"/>
          <p14:tracePt t="56836" x="9586913" y="2290763"/>
          <p14:tracePt t="56842" x="9664700" y="2290763"/>
          <p14:tracePt t="56853" x="9712325" y="2290763"/>
          <p14:tracePt t="56857" x="9744075" y="2290763"/>
          <p14:tracePt t="56865" x="9807575" y="2290763"/>
          <p14:tracePt t="56873" x="9807575" y="2274888"/>
          <p14:tracePt t="56882" x="9839325" y="2259013"/>
          <p14:tracePt t="56889" x="9886950" y="2259013"/>
          <p14:tracePt t="56906" x="9917113" y="2259013"/>
          <p14:tracePt t="56913" x="9932988" y="2259013"/>
          <p14:tracePt t="56921" x="9948863" y="2243138"/>
          <p14:tracePt t="56930" x="9980613" y="2212975"/>
          <p14:tracePt t="56937" x="10012363" y="2212975"/>
          <p14:tracePt t="56946" x="10028238" y="2181225"/>
          <p14:tracePt t="56953" x="10075863" y="2165350"/>
          <p14:tracePt t="56961" x="10107613" y="2165350"/>
          <p14:tracePt t="56972" x="10139363" y="2165350"/>
          <p14:tracePt t="56977" x="10155238" y="2165350"/>
          <p14:tracePt t="56987" x="10186988" y="2165350"/>
          <p14:tracePt t="56993" x="10202863" y="2165350"/>
          <p14:tracePt t="57002" x="10217150" y="2165350"/>
          <p14:tracePt t="57009" x="10233025" y="2165350"/>
          <p14:tracePt t="57019" x="10264775" y="2165350"/>
          <p14:tracePt t="57025" x="10280650" y="2165350"/>
          <p14:tracePt t="57041" x="10328275" y="2165350"/>
          <p14:tracePt t="57050" x="10344150" y="2165350"/>
          <p14:tracePt t="57065" x="10391775" y="2165350"/>
          <p14:tracePt t="57082" x="10407650" y="2165350"/>
          <p14:tracePt t="57089" x="10439400" y="2165350"/>
          <p14:tracePt t="57097" x="10471150" y="2165350"/>
          <p14:tracePt t="57105" x="10487025" y="2165350"/>
          <p14:tracePt t="57113" x="10517188" y="2165350"/>
          <p14:tracePt t="57121" x="10533063" y="2181225"/>
          <p14:tracePt t="57130" x="10564813" y="2197100"/>
          <p14:tracePt t="57137" x="10644188" y="2197100"/>
          <p14:tracePt t="57146" x="10660063" y="2212975"/>
          <p14:tracePt t="57153" x="10675938" y="2212975"/>
          <p14:tracePt t="57164" x="10707688" y="2243138"/>
          <p14:tracePt t="57170" x="10739438" y="2259013"/>
          <p14:tracePt t="57181" x="10802938" y="2290763"/>
          <p14:tracePt t="57195" x="10818813" y="2290763"/>
          <p14:tracePt t="57203" x="10848975" y="2306638"/>
          <p14:tracePt t="57257" x="10880725" y="2306638"/>
          <p14:tracePt t="57265" x="10928350" y="2338388"/>
          <p14:tracePt t="57273" x="10975975" y="2338388"/>
          <p14:tracePt t="57281" x="10991850" y="2338388"/>
          <p14:tracePt t="57297" x="11039475" y="2338388"/>
          <p14:tracePt t="57305" x="11055350" y="2338388"/>
          <p14:tracePt t="57313" x="11071225" y="2338388"/>
          <p14:tracePt t="57321" x="11087100" y="2338388"/>
          <p14:tracePt t="57345" x="11133138" y="2338388"/>
          <p14:tracePt t="57353" x="11149013" y="2338388"/>
          <p14:tracePt t="57385" x="11180763" y="2338388"/>
          <p14:tracePt t="57395" x="11196638" y="2338388"/>
          <p14:tracePt t="57418" x="11212513" y="2338388"/>
          <p14:tracePt t="57427" x="11228388" y="2338388"/>
          <p14:tracePt t="57434" x="11260138" y="2338388"/>
          <p14:tracePt t="57445" x="11276013" y="2338388"/>
          <p14:tracePt t="57460" x="11291888" y="2338388"/>
          <p14:tracePt t="57465" x="11307763" y="2338388"/>
          <p14:tracePt t="57476" x="11323638" y="2338388"/>
          <p14:tracePt t="57497" x="11339513" y="2338388"/>
          <p14:tracePt t="57513" x="11355388" y="2338388"/>
          <p14:tracePt t="57578" x="11371263" y="2338388"/>
          <p14:tracePt t="57585" x="11387138" y="2338388"/>
          <p14:tracePt t="58250" x="11403013" y="2338388"/>
          <p14:tracePt t="58257" x="11418888" y="2338388"/>
          <p14:tracePt t="58271" x="11464925" y="2338388"/>
          <p14:tracePt t="58275" x="11480800" y="2338388"/>
          <p14:tracePt t="58281" x="11496675" y="2354263"/>
          <p14:tracePt t="58297" x="11528425" y="2354263"/>
          <p14:tracePt t="58305" x="11544300" y="2354263"/>
          <p14:tracePt t="58313" x="11560175" y="2370138"/>
          <p14:tracePt t="58554" x="11576050" y="2401888"/>
          <p14:tracePt t="58561" x="11576050" y="2417763"/>
          <p14:tracePt t="58570" x="11544300" y="2433638"/>
          <p14:tracePt t="58577" x="11528425" y="2433638"/>
          <p14:tracePt t="58586" x="11512550" y="2433638"/>
          <p14:tracePt t="58593" x="11480800" y="2433638"/>
          <p14:tracePt t="58603" x="11433175" y="2449513"/>
          <p14:tracePt t="58621" x="11418888" y="2449513"/>
          <p14:tracePt t="58625" x="11387138" y="2449513"/>
          <p14:tracePt t="58634" x="11371263" y="2449513"/>
          <p14:tracePt t="58641" x="11323638" y="2449513"/>
          <p14:tracePt t="58651" x="11307763" y="2449513"/>
          <p14:tracePt t="58657" x="11244263" y="2449513"/>
          <p14:tracePt t="58667" x="11212513" y="2449513"/>
          <p14:tracePt t="58674" x="11164888" y="2481263"/>
          <p14:tracePt t="58683" x="11133138" y="2481263"/>
          <p14:tracePt t="58690" x="11055350" y="2481263"/>
          <p14:tracePt t="58698" x="10960100" y="2497138"/>
          <p14:tracePt t="58705" x="10912475" y="2497138"/>
          <p14:tracePt t="58714" x="10833100" y="2497138"/>
          <p14:tracePt t="58723" x="10787063" y="2513013"/>
          <p14:tracePt t="58729" x="10739438" y="2513013"/>
          <p14:tracePt t="58737" x="10675938" y="2513013"/>
          <p14:tracePt t="58745" x="10628313" y="2513013"/>
          <p14:tracePt t="58755" x="10596563" y="2513013"/>
          <p14:tracePt t="58761" x="10580688" y="2513013"/>
          <p14:tracePt t="58909" x="10533063" y="2513013"/>
          <p14:tracePt t="58920" x="10471150" y="2560638"/>
          <p14:tracePt t="58928" x="10391775" y="2590800"/>
          <p14:tracePt t="58934" x="10344150" y="2590800"/>
          <p14:tracePt t="58942" x="10280650" y="2622550"/>
          <p14:tracePt t="58950" x="10233025" y="2638425"/>
          <p14:tracePt t="58958" x="10155238" y="2670175"/>
          <p14:tracePt t="58965" x="10044113" y="2717800"/>
          <p14:tracePt t="58974" x="9917113" y="2781300"/>
          <p14:tracePt t="58981" x="9807575" y="2828925"/>
          <p14:tracePt t="58990" x="9680575" y="2892425"/>
          <p14:tracePt t="58997" x="9601200" y="2938463"/>
          <p14:tracePt t="59006" x="9507538" y="3001963"/>
          <p14:tracePt t="59013" x="9475788" y="3033713"/>
          <p14:tracePt t="59023" x="9444038" y="3097213"/>
          <p14:tracePt t="59029" x="9412288" y="3113088"/>
          <p14:tracePt t="59038" x="9380538" y="3160713"/>
          <p14:tracePt t="59045" x="9364663" y="3208338"/>
          <p14:tracePt t="59054" x="9364663" y="3255963"/>
          <p14:tracePt t="59061" x="9348788" y="3302000"/>
          <p14:tracePt t="59070" x="9332913" y="3381375"/>
          <p14:tracePt t="59077" x="9255125" y="3429000"/>
          <p14:tracePt t="59087" x="9239250" y="3508375"/>
          <p14:tracePt t="59093" x="9223375" y="3556000"/>
          <p14:tracePt t="59104" x="9191625" y="3633788"/>
          <p14:tracePt t="59109" x="9159875" y="3697288"/>
          <p14:tracePt t="59119" x="9128125" y="3792538"/>
          <p14:tracePt t="59125" x="9112250" y="3808413"/>
          <p14:tracePt t="59133" x="9096375" y="3824288"/>
          <p14:tracePt t="59141" x="9096375" y="3840163"/>
          <p14:tracePt t="59153" x="9096375" y="3856038"/>
          <p14:tracePt t="59213" x="9048750" y="3856038"/>
          <p14:tracePt t="59221" x="8970963" y="3792538"/>
          <p14:tracePt t="59229" x="8907463" y="3760788"/>
          <p14:tracePt t="59237" x="8859838" y="3729038"/>
          <p14:tracePt t="59245" x="8812213" y="3697288"/>
          <p14:tracePt t="59254" x="8764588" y="3633788"/>
          <p14:tracePt t="59261" x="8764588" y="3602038"/>
          <p14:tracePt t="59271" x="8701088" y="3556000"/>
          <p14:tracePt t="59277" x="8701088" y="3540125"/>
          <p14:tracePt t="59286" x="8701088" y="3508375"/>
          <p14:tracePt t="59293" x="8701088" y="3444875"/>
          <p14:tracePt t="59303" x="8701088" y="3429000"/>
          <p14:tracePt t="59321" x="8701088" y="3365500"/>
          <p14:tracePt t="59325" x="8701088" y="3349625"/>
          <p14:tracePt t="59337" x="8701088" y="3317875"/>
          <p14:tracePt t="59341" x="8701088" y="3302000"/>
          <p14:tracePt t="59350" x="8701088" y="3270250"/>
          <p14:tracePt t="59357" x="8701088" y="3240088"/>
          <p14:tracePt t="59366" x="8716963" y="3224213"/>
          <p14:tracePt t="59373" x="8716963" y="3208338"/>
          <p14:tracePt t="59382" x="8748713" y="3144838"/>
          <p14:tracePt t="59389" x="8780463" y="3128963"/>
          <p14:tracePt t="59397" x="8796338" y="3113088"/>
          <p14:tracePt t="59536" x="8828088" y="3097213"/>
          <p14:tracePt t="59541" x="8875713" y="3097213"/>
          <p14:tracePt t="59552" x="8939213" y="3097213"/>
          <p14:tracePt t="59557" x="9017000" y="3097213"/>
          <p14:tracePt t="59567" x="9096375" y="3097213"/>
          <p14:tracePt t="59573" x="9191625" y="3097213"/>
          <p14:tracePt t="59581" x="9301163" y="3097213"/>
          <p14:tracePt t="59590" x="9364663" y="3097213"/>
          <p14:tracePt t="59598" x="9428163" y="3097213"/>
          <p14:tracePt t="59605" x="9475788" y="3097213"/>
          <p14:tracePt t="59613" x="9586913" y="3097213"/>
          <p14:tracePt t="59621" x="9617075" y="3065463"/>
          <p14:tracePt t="59629" x="9648825" y="3065463"/>
          <p14:tracePt t="59637" x="9664700" y="3065463"/>
          <p14:tracePt t="59645" x="9680575" y="3065463"/>
          <p14:tracePt t="59709" x="9728200" y="3065463"/>
          <p14:tracePt t="59718" x="9744075" y="3065463"/>
          <p14:tracePt t="59725" x="9759950" y="3065463"/>
          <p14:tracePt t="59734" x="9791700" y="3065463"/>
          <p14:tracePt t="59901" x="9759950" y="3065463"/>
          <p14:tracePt t="59918" x="9744075" y="3065463"/>
          <p14:tracePt t="59934" x="9728200" y="3065463"/>
          <p14:tracePt t="60095" x="9712325" y="3065463"/>
          <p14:tracePt t="60118" x="9759950" y="3081338"/>
          <p14:tracePt t="60125" x="9807575" y="3081338"/>
          <p14:tracePt t="60134" x="9823450" y="3081338"/>
          <p14:tracePt t="60141" x="9886950" y="3081338"/>
          <p14:tracePt t="60150" x="9932988" y="3081338"/>
          <p14:tracePt t="60172" x="10012363" y="3081338"/>
          <p14:tracePt t="60173" x="10028238" y="3081338"/>
          <p14:tracePt t="60181" x="10075863" y="3081338"/>
          <p14:tracePt t="60192" x="10123488" y="3081338"/>
          <p14:tracePt t="60197" x="10186988" y="3081338"/>
          <p14:tracePt t="60206" x="10264775" y="3081338"/>
          <p14:tracePt t="60213" x="10344150" y="3081338"/>
          <p14:tracePt t="60221" x="10423525" y="3081338"/>
          <p14:tracePt t="60229" x="10533063" y="3081338"/>
          <p14:tracePt t="60237" x="10564813" y="3065463"/>
          <p14:tracePt t="60245" x="10596563" y="3049588"/>
          <p14:tracePt t="60257" x="10612438" y="3049588"/>
          <p14:tracePt t="60262" x="10628313" y="3033713"/>
          <p14:tracePt t="60272" x="10644188" y="3033713"/>
          <p14:tracePt t="60277" x="10660063" y="3017838"/>
          <p14:tracePt t="60318" x="10660063" y="2986088"/>
          <p14:tracePt t="60325" x="10660063" y="2970213"/>
          <p14:tracePt t="60398" x="10675938" y="2970213"/>
          <p14:tracePt t="60405" x="10691813" y="2954338"/>
          <p14:tracePt t="60430" x="10739438" y="2954338"/>
          <p14:tracePt t="60438" x="10755313" y="2954338"/>
          <p14:tracePt t="60494" x="10771188" y="2954338"/>
          <p14:tracePt t="60502" x="10818813" y="2954338"/>
          <p14:tracePt t="60509" x="10848975" y="2954338"/>
          <p14:tracePt t="60518" x="10896600" y="2954338"/>
          <p14:tracePt t="60525" x="10944225" y="2954338"/>
          <p14:tracePt t="60538" x="10975975" y="2954338"/>
          <p14:tracePt t="60542" x="11023600" y="2954338"/>
          <p14:tracePt t="60550" x="11055350" y="2954338"/>
          <p14:tracePt t="61417" x="11071225" y="2954338"/>
          <p14:tracePt t="61437" x="11039475" y="2954338"/>
          <p14:tracePt t="61717" x="11055350" y="2954338"/>
          <p14:tracePt t="61738" x="11071225" y="2938463"/>
          <p14:tracePt t="61754" x="11071225" y="2922588"/>
          <p14:tracePt t="62193" x="11055350" y="2922588"/>
          <p14:tracePt t="62213" x="11039475" y="2922588"/>
          <p14:tracePt t="62218" x="11023600" y="2922588"/>
          <p14:tracePt t="62225" x="10991850" y="2954338"/>
          <p14:tracePt t="62234" x="10975975" y="2970213"/>
          <p14:tracePt t="62385" x="11007725" y="2970213"/>
          <p14:tracePt t="62394" x="11039475" y="2970213"/>
          <p14:tracePt t="62402" x="11071225" y="2970213"/>
          <p14:tracePt t="62410" x="11087100" y="2970213"/>
          <p14:tracePt t="62419" x="11118850" y="2970213"/>
          <p14:tracePt t="62425" x="11133138" y="2970213"/>
          <p14:tracePt t="62434" x="11149013" y="2970213"/>
          <p14:tracePt t="62441" x="11164888" y="2970213"/>
          <p14:tracePt t="62450" x="11180763" y="2970213"/>
          <p14:tracePt t="62457" x="11228388" y="2970213"/>
          <p14:tracePt t="62465" x="11260138" y="2970213"/>
          <p14:tracePt t="62529" x="11276013" y="2970213"/>
          <p14:tracePt t="62545" x="11276013" y="3001963"/>
          <p14:tracePt t="62553" x="11276013" y="3017838"/>
          <p14:tracePt t="62561" x="11276013" y="3049588"/>
          <p14:tracePt t="62570" x="11276013" y="3097213"/>
          <p14:tracePt t="62577" x="11276013" y="3144838"/>
          <p14:tracePt t="62593" x="11260138" y="3176588"/>
          <p14:tracePt t="62603" x="11244263" y="3208338"/>
          <p14:tracePt t="62609" x="11228388" y="3208338"/>
          <p14:tracePt t="62619" x="11212513" y="3208338"/>
          <p14:tracePt t="62625" x="11196638" y="3240088"/>
          <p14:tracePt t="62634" x="11164888" y="3270250"/>
          <p14:tracePt t="62657" x="11149013" y="3302000"/>
          <p14:tracePt t="62665" x="11149013" y="3317875"/>
          <p14:tracePt t="62673" x="11118850" y="3349625"/>
          <p14:tracePt t="62681" x="11118850" y="3365500"/>
          <p14:tracePt t="62690" x="11102975" y="3381375"/>
          <p14:tracePt t="62697" x="11055350" y="3381375"/>
          <p14:tracePt t="62705" x="11039475" y="3413125"/>
          <p14:tracePt t="62713" x="11023600" y="3429000"/>
          <p14:tracePt t="62722" x="10991850" y="3429000"/>
          <p14:tracePt t="62738" x="10975975" y="3444875"/>
          <p14:tracePt t="62882" x="10991850" y="3397250"/>
          <p14:tracePt t="62889" x="11039475" y="3333750"/>
          <p14:tracePt t="62897" x="11071225" y="3240088"/>
          <p14:tracePt t="62905" x="11087100" y="3128963"/>
          <p14:tracePt t="62914" x="11149013" y="3065463"/>
          <p14:tracePt t="62921" x="11149013" y="3017838"/>
          <p14:tracePt t="62929" x="11164888" y="2938463"/>
          <p14:tracePt t="62939" x="11180763" y="2828925"/>
          <p14:tracePt t="62945" x="11212513" y="2717800"/>
          <p14:tracePt t="62954" x="11228388" y="2654300"/>
          <p14:tracePt t="62961" x="11228388" y="2606675"/>
          <p14:tracePt t="62971" x="11260138" y="2528888"/>
          <p14:tracePt t="62977" x="11291888" y="2465388"/>
          <p14:tracePt t="62986" x="11307763" y="2417763"/>
          <p14:tracePt t="62994" x="11339513" y="2322513"/>
          <p14:tracePt t="63006" x="11387138" y="2197100"/>
          <p14:tracePt t="63010" x="11403013" y="2117725"/>
          <p14:tracePt t="63020" x="11418888" y="2006600"/>
          <p14:tracePt t="63026" x="11449050" y="1895475"/>
          <p14:tracePt t="63035" x="11480800" y="1833563"/>
          <p14:tracePt t="63042" x="11528425" y="1770063"/>
          <p14:tracePt t="63050" x="11560175" y="1674813"/>
          <p14:tracePt t="63058" x="11591925" y="1643063"/>
          <p14:tracePt t="63066" x="11607800" y="1579563"/>
          <p14:tracePt t="63074" x="11607800" y="1547813"/>
          <p14:tracePt t="63082" x="11639550" y="1517650"/>
          <p14:tracePt t="63090" x="11655425" y="1501775"/>
          <p14:tracePt t="63098" x="11671300" y="1454150"/>
          <p14:tracePt t="63106" x="11687175" y="1406525"/>
          <p14:tracePt t="63114" x="11687175" y="1390650"/>
          <p14:tracePt t="63122" x="11687175" y="1374775"/>
          <p14:tracePt t="63130" x="11703050" y="1343025"/>
          <p14:tracePt t="63250" x="11703050" y="1390650"/>
          <p14:tracePt t="63257" x="11703050" y="1406525"/>
          <p14:tracePt t="63265" x="11703050" y="1438275"/>
          <p14:tracePt t="63274" x="11703050" y="1485900"/>
          <p14:tracePt t="63281" x="11718925" y="1563688"/>
          <p14:tracePt t="63290" x="11734800" y="1643063"/>
          <p14:tracePt t="63297" x="11749088" y="1754188"/>
          <p14:tracePt t="63306" x="11780838" y="1849438"/>
          <p14:tracePt t="63313" x="11796713" y="1958975"/>
          <p14:tracePt t="63321" x="11796713" y="2038350"/>
          <p14:tracePt t="63329" x="11812588" y="2101850"/>
          <p14:tracePt t="63338" x="11812588" y="2133600"/>
          <p14:tracePt t="63346" x="11828463" y="2165350"/>
          <p14:tracePt t="63355" x="11828463" y="2181225"/>
          <p14:tracePt t="63362" x="11828463" y="2197100"/>
          <p14:tracePt t="63370" x="11828463" y="2212975"/>
          <p14:tracePt t="63378" x="11844338" y="2243138"/>
          <p14:tracePt t="63394" x="11844338" y="2274888"/>
          <p14:tracePt t="63821" x="11844338" y="2259013"/>
          <p14:tracePt t="63825" x="11844338" y="2212975"/>
          <p14:tracePt t="63833" x="11828463" y="2165350"/>
          <p14:tracePt t="63842" x="11812588" y="2085975"/>
          <p14:tracePt t="63852" x="11780838" y="1943100"/>
          <p14:tracePt t="63857" x="11749088" y="1817688"/>
          <p14:tracePt t="63866" x="11734800" y="1674813"/>
          <p14:tracePt t="63873" x="11703050" y="1517650"/>
          <p14:tracePt t="63884" x="11687175" y="1358900"/>
          <p14:tracePt t="63889" x="11671300" y="1185863"/>
          <p14:tracePt t="63899" x="11623675" y="1027113"/>
          <p14:tracePt t="63905" x="11591925" y="838200"/>
          <p14:tracePt t="63913" x="11544300" y="615950"/>
          <p14:tracePt t="63921" x="11480800" y="427038"/>
          <p14:tracePt t="63929" x="11433175" y="236538"/>
          <p14:tracePt t="63937" x="11387138" y="63500"/>
          <p14:tracePt t="65228" x="10107613" y="15875"/>
          <p14:tracePt t="65237" x="10107613" y="142875"/>
          <p14:tracePt t="65245" x="10091738" y="284163"/>
          <p14:tracePt t="65255" x="10075863" y="395288"/>
          <p14:tracePt t="65262" x="10075863" y="506413"/>
          <p14:tracePt t="65268" x="10075863" y="584200"/>
          <p14:tracePt t="65276" x="10075863" y="663575"/>
          <p14:tracePt t="65285" x="10075863" y="742950"/>
          <p14:tracePt t="65292" x="10075863" y="790575"/>
          <p14:tracePt t="65300" x="10075863" y="838200"/>
          <p14:tracePt t="65308" x="10075863" y="854075"/>
          <p14:tracePt t="65316" x="10075863" y="915988"/>
          <p14:tracePt t="65324" x="10075863" y="931863"/>
          <p14:tracePt t="65332" x="10107613" y="963613"/>
          <p14:tracePt t="65340" x="10107613" y="995363"/>
          <p14:tracePt t="65348" x="10123488" y="1011238"/>
          <p14:tracePt t="65356" x="10139363" y="1011238"/>
          <p14:tracePt t="65364" x="10155238" y="1042988"/>
          <p14:tracePt t="65372" x="10155238" y="1058863"/>
          <p14:tracePt t="65380" x="10171113" y="1058863"/>
          <p14:tracePt t="65389" x="10202863" y="1090613"/>
          <p14:tracePt t="65396" x="10248900" y="1122363"/>
          <p14:tracePt t="65405" x="10296525" y="1169988"/>
          <p14:tracePt t="65412" x="10328275" y="1200150"/>
          <p14:tracePt t="65420" x="10423525" y="1247775"/>
          <p14:tracePt t="65428" x="10517188" y="1327150"/>
          <p14:tracePt t="65437" x="10628313" y="1406525"/>
          <p14:tracePt t="65444" x="10755313" y="1501775"/>
          <p14:tracePt t="65452" x="10880725" y="1611313"/>
          <p14:tracePt t="65459" x="10975975" y="1674813"/>
          <p14:tracePt t="65469" x="11071225" y="1754188"/>
          <p14:tracePt t="65476" x="11133138" y="1833563"/>
          <p14:tracePt t="65483" x="11196638" y="1895475"/>
          <p14:tracePt t="65491" x="11212513" y="1943100"/>
          <p14:tracePt t="65500" x="11244263" y="1990725"/>
          <p14:tracePt t="65508" x="11260138" y="2038350"/>
          <p14:tracePt t="65515" x="11260138" y="2054225"/>
          <p14:tracePt t="65524" x="11260138" y="2085975"/>
          <p14:tracePt t="65541" x="11260138" y="2117725"/>
          <p14:tracePt t="65548" x="11260138" y="2149475"/>
          <p14:tracePt t="65612" x="11260138" y="2181225"/>
          <p14:tracePt t="65621" x="11196638" y="2197100"/>
          <p14:tracePt t="65628" x="11164888" y="2212975"/>
          <p14:tracePt t="65637" x="11118850" y="2228850"/>
          <p14:tracePt t="65645" x="11055350" y="2259013"/>
          <p14:tracePt t="65652" x="11023600" y="2274888"/>
          <p14:tracePt t="65660" x="10991850" y="2322513"/>
          <p14:tracePt t="65668" x="10975975" y="2338388"/>
          <p14:tracePt t="65676" x="10960100" y="2338388"/>
          <p14:tracePt t="65684" x="10960100" y="2354263"/>
          <p14:tracePt t="65692" x="10944225" y="2354263"/>
          <p14:tracePt t="65700" x="10944225" y="2401888"/>
          <p14:tracePt t="65708" x="10912475" y="2449513"/>
          <p14:tracePt t="65724" x="10912475" y="2481263"/>
          <p14:tracePt t="65732" x="10912475" y="2560638"/>
          <p14:tracePt t="65740" x="10912475" y="2606675"/>
          <p14:tracePt t="65748" x="10912475" y="2654300"/>
          <p14:tracePt t="65756" x="10912475" y="2733675"/>
          <p14:tracePt t="65764" x="10912475" y="2781300"/>
          <p14:tracePt t="65772" x="10912475" y="2844800"/>
          <p14:tracePt t="65780" x="10928350" y="2876550"/>
          <p14:tracePt t="65789" x="10960100" y="2922588"/>
          <p14:tracePt t="65795" x="10975975" y="2970213"/>
          <p14:tracePt t="65804" x="11023600" y="3017838"/>
          <p14:tracePt t="65811" x="11023600" y="3033713"/>
          <p14:tracePt t="65822" x="11055350" y="3081338"/>
          <p14:tracePt t="65828" x="11071225" y="3128963"/>
          <p14:tracePt t="65837" x="11071225" y="3144838"/>
          <p14:tracePt t="65844" x="11087100" y="3160713"/>
          <p14:tracePt t="65852" x="11102975" y="3208338"/>
          <p14:tracePt t="65859" x="11102975" y="3255963"/>
          <p14:tracePt t="65868" x="11102975" y="3286125"/>
          <p14:tracePt t="65876" x="11102975" y="3333750"/>
          <p14:tracePt t="65888" x="11118850" y="3381375"/>
          <p14:tracePt t="65892" x="11118850" y="3397250"/>
          <p14:tracePt t="65899" x="11118850" y="3413125"/>
          <p14:tracePt t="65956" x="11133138" y="3444875"/>
          <p14:tracePt t="65972" x="11149013" y="3476625"/>
          <p14:tracePt t="65980" x="11164888" y="3492500"/>
          <p14:tracePt t="65988" x="11180763" y="3508375"/>
          <p14:tracePt t="65996" x="11196638" y="3508375"/>
          <p14:tracePt t="66006" x="11260138" y="3508375"/>
          <p14:tracePt t="66012" x="11307763" y="3508375"/>
          <p14:tracePt t="66023" x="11355388" y="3508375"/>
          <p14:tracePt t="66028" x="11403013" y="3508375"/>
          <p14:tracePt t="66039" x="11433175" y="3508375"/>
          <p14:tracePt t="66044" x="11449050" y="3508375"/>
          <p14:tracePt t="66100" x="11464925" y="3508375"/>
          <p14:tracePt t="66108" x="11480800" y="3508375"/>
          <p14:tracePt t="66116" x="11512550" y="3508375"/>
          <p14:tracePt t="66132" x="11544300" y="3508375"/>
          <p14:tracePt t="66140" x="11576050" y="3508375"/>
          <p14:tracePt t="66604" x="11544300" y="3508375"/>
          <p14:tracePt t="66612" x="11544300" y="3492500"/>
          <p14:tracePt t="66620" x="11512550" y="3476625"/>
          <p14:tracePt t="66628" x="11496675" y="3476625"/>
          <p14:tracePt t="66644" x="11496675" y="3444875"/>
          <p14:tracePt t="66653" x="11496675" y="3429000"/>
          <p14:tracePt t="66669" x="11496675" y="3397250"/>
          <p14:tracePt t="66676" x="11496675" y="3381375"/>
          <p14:tracePt t="66683" x="11512550" y="3349625"/>
          <p14:tracePt t="66692" x="11528425" y="3333750"/>
          <p14:tracePt t="66700" x="11544300" y="3302000"/>
          <p14:tracePt t="66708" x="11560175" y="3302000"/>
          <p14:tracePt t="66717" x="11576050" y="3255963"/>
          <p14:tracePt t="66732" x="11576050" y="3224213"/>
          <p14:tracePt t="66740" x="11576050" y="3192463"/>
          <p14:tracePt t="66748" x="11576050" y="3160713"/>
          <p14:tracePt t="66756" x="11576050" y="3113088"/>
          <p14:tracePt t="66765" x="11576050" y="3049588"/>
          <p14:tracePt t="66772" x="11576050" y="3033713"/>
          <p14:tracePt t="66780" x="11576050" y="2970213"/>
          <p14:tracePt t="66788" x="11576050" y="2922588"/>
          <p14:tracePt t="66795" x="11544300" y="2844800"/>
          <p14:tracePt t="66805" x="11528425" y="2813050"/>
          <p14:tracePt t="66812" x="11449050" y="2701925"/>
          <p14:tracePt t="66821" x="11449050" y="2654300"/>
          <p14:tracePt t="66828" x="11433175" y="2574925"/>
          <p14:tracePt t="66837" x="11418888" y="2481263"/>
          <p14:tracePt t="66844" x="11418888" y="2401888"/>
          <p14:tracePt t="66856" x="11418888" y="2338388"/>
          <p14:tracePt t="66859" x="11418888" y="2243138"/>
          <p14:tracePt t="66868" x="11418888" y="2133600"/>
          <p14:tracePt t="66876" x="11418888" y="2070100"/>
          <p14:tracePt t="66884" x="11418888" y="2022475"/>
          <p14:tracePt t="66906" x="11418888" y="1865313"/>
          <p14:tracePt t="66912" x="11387138" y="1817688"/>
          <p14:tracePt t="66922" x="11387138" y="1770063"/>
          <p14:tracePt t="66928" x="11387138" y="1690688"/>
          <p14:tracePt t="66938" x="11387138" y="1674813"/>
          <p14:tracePt t="66944" x="11387138" y="1643063"/>
          <p14:tracePt t="66952" x="11387138" y="1595438"/>
          <p14:tracePt t="66960" x="11387138" y="1579563"/>
          <p14:tracePt t="66968" x="11387138" y="1547813"/>
          <p14:tracePt t="66976" x="11387138" y="1501775"/>
          <p14:tracePt t="66983" x="11387138" y="1470025"/>
          <p14:tracePt t="66992" x="11387138" y="1422400"/>
          <p14:tracePt t="67000" x="11387138" y="1390650"/>
          <p14:tracePt t="67008" x="11403013" y="1358900"/>
          <p14:tracePt t="67016" x="11418888" y="1311275"/>
          <p14:tracePt t="67024" x="11449050" y="1295400"/>
          <p14:tracePt t="67032" x="11449050" y="1263650"/>
          <p14:tracePt t="67040" x="11464925" y="1231900"/>
          <p14:tracePt t="67048" x="11464925" y="1200150"/>
          <p14:tracePt t="67056" x="11480800" y="1154113"/>
          <p14:tracePt t="67065" x="11512550" y="1138238"/>
          <p14:tracePt t="67072" x="11544300" y="1074738"/>
          <p14:tracePt t="67080" x="11591925" y="1058863"/>
          <p14:tracePt t="67091" x="11623675" y="1027113"/>
          <p14:tracePt t="67096" x="11655425" y="963613"/>
          <p14:tracePt t="67104" x="11687175" y="931863"/>
          <p14:tracePt t="67112" x="11734800" y="884238"/>
          <p14:tracePt t="67122" x="11764963" y="854075"/>
          <p14:tracePt t="67128" x="11812588" y="790575"/>
          <p14:tracePt t="67138" x="11844338" y="758825"/>
          <p14:tracePt t="67144" x="11860213" y="758825"/>
          <p14:tracePt t="67217" x="11907838" y="790575"/>
          <p14:tracePt t="67224" x="11939588" y="838200"/>
          <p14:tracePt t="67232" x="11971338" y="915988"/>
          <p14:tracePt t="67240" x="11987213" y="979488"/>
          <p14:tracePt t="67248" x="12003088" y="1074738"/>
          <p14:tracePt t="67256" x="12018963" y="1185863"/>
          <p14:tracePt t="67264" x="12034838" y="1295400"/>
          <p14:tracePt t="67274" x="12065000" y="1454150"/>
          <p14:tracePt t="67280" x="12080875" y="1611313"/>
          <p14:tracePt t="67289" x="12096750" y="1801813"/>
          <p14:tracePt t="67296" x="12128500" y="1990725"/>
          <p14:tracePt t="67304" x="12128500" y="2165350"/>
          <p14:tracePt t="67312" x="12128500" y="2322513"/>
          <p14:tracePt t="67321" x="12128500" y="2481263"/>
          <p14:tracePt t="67328" x="12128500" y="2622550"/>
          <p14:tracePt t="67337" x="12128500" y="2733675"/>
          <p14:tracePt t="67344" x="12128500" y="2828925"/>
          <p14:tracePt t="67353" x="12128500" y="2938463"/>
          <p14:tracePt t="67360" x="12128500" y="3017838"/>
          <p14:tracePt t="67368" x="12128500" y="3128963"/>
          <p14:tracePt t="67376" x="12144375" y="3224213"/>
          <p14:tracePt t="67383" x="12160250" y="3255963"/>
          <p14:tracePt t="67392" x="12160250" y="3286125"/>
          <p14:tracePt t="67399" x="12160250" y="3333750"/>
          <p14:tracePt t="67408" x="12160250" y="3349625"/>
          <p14:tracePt t="67416" x="12160250" y="3365500"/>
          <p14:tracePt t="67770" x="12160250" y="3381375"/>
          <p14:tracePt t="67776" x="12160250" y="3397250"/>
          <p14:tracePt t="67792" x="12144375" y="3349625"/>
          <p14:tracePt t="67800" x="12065000" y="3240088"/>
          <p14:tracePt t="67808" x="12034838" y="3176588"/>
          <p14:tracePt t="67816" x="11955463" y="3033713"/>
          <p14:tracePt t="67824" x="11876088" y="2844800"/>
          <p14:tracePt t="67832" x="11780838" y="2622550"/>
          <p14:tracePt t="67840" x="11734800" y="2528888"/>
          <p14:tracePt t="67848" x="11623675" y="2354263"/>
          <p14:tracePt t="67856" x="11512550" y="2133600"/>
          <p14:tracePt t="67864" x="11387138" y="1911350"/>
          <p14:tracePt t="67874" x="11212513" y="1627188"/>
          <p14:tracePt t="67880" x="10991850" y="1295400"/>
          <p14:tracePt t="67888" x="10771188" y="979488"/>
          <p14:tracePt t="67896" x="10580688" y="695325"/>
          <p14:tracePt t="67905" x="10407650" y="427038"/>
          <p14:tracePt t="67912" x="10248900" y="204788"/>
          <p14:tracePt t="67921" x="10139363" y="15875"/>
          <p14:tracePt t="71885" x="5116513" y="315913"/>
          <p14:tracePt t="71892" x="4800600" y="900113"/>
          <p14:tracePt t="71900" x="4516438" y="1422400"/>
          <p14:tracePt t="71908" x="4232275" y="1895475"/>
          <p14:tracePt t="71917" x="3900488" y="2370138"/>
          <p14:tracePt t="71923" x="3648075" y="2749550"/>
          <p14:tracePt t="71931" x="3411538" y="3128963"/>
          <p14:tracePt t="71940" x="3236913" y="3397250"/>
          <p14:tracePt t="71947" x="3095625" y="3617913"/>
          <p14:tracePt t="71956" x="2952750" y="3808413"/>
          <p14:tracePt t="71966" x="2827338" y="4013200"/>
          <p14:tracePt t="71971" x="2700338" y="4171950"/>
          <p14:tracePt t="71980" x="2574925" y="4344988"/>
          <p14:tracePt t="71988" x="2447925" y="4503738"/>
          <p14:tracePt t="71995" x="2305050" y="4629150"/>
          <p14:tracePt t="72004" x="2147888" y="4756150"/>
          <p14:tracePt t="72014" x="2005013" y="4883150"/>
          <p14:tracePt t="72031" x="1768475" y="5103813"/>
          <p14:tracePt t="72037" x="1643063" y="5183188"/>
          <p14:tracePt t="72045" x="1547813" y="5246688"/>
          <p14:tracePt t="72052" x="1436688" y="5324475"/>
          <p14:tracePt t="72060" x="1311275" y="5419725"/>
          <p14:tracePt t="72071" x="1279525" y="5419725"/>
          <p14:tracePt t="72076" x="1231900" y="5451475"/>
          <p14:tracePt t="72086" x="1200150" y="5467350"/>
          <p14:tracePt t="72092" x="1136650" y="5483225"/>
          <p14:tracePt t="72102" x="1120775" y="5499100"/>
          <p14:tracePt t="72108" x="1104900" y="5514975"/>
          <p14:tracePt t="72119" x="1089025" y="5514975"/>
          <p14:tracePt t="72123" x="1073150" y="5514975"/>
          <p14:tracePt t="72134" x="1058863" y="5514975"/>
          <p14:tracePt t="72140" x="1027113" y="5514975"/>
          <p14:tracePt t="72151" x="1011238" y="5546725"/>
          <p14:tracePt t="72156" x="1011238" y="5562600"/>
          <p14:tracePt t="72164" x="995363" y="5562600"/>
          <p14:tracePt t="72172" x="963613" y="5562600"/>
          <p14:tracePt t="72180" x="947738" y="5562600"/>
          <p14:tracePt t="72187" x="915988" y="5578475"/>
          <p14:tracePt t="72196" x="884238" y="5578475"/>
          <p14:tracePt t="72204" x="868363" y="5578475"/>
          <p14:tracePt t="72212" x="820738" y="5578475"/>
          <p14:tracePt t="72220" x="804863" y="5578475"/>
          <p14:tracePt t="72300" x="773113" y="5546725"/>
          <p14:tracePt t="72307" x="773113" y="5514975"/>
          <p14:tracePt t="72315" x="773113" y="5435600"/>
          <p14:tracePt t="72324" x="773113" y="5403850"/>
          <p14:tracePt t="72331" x="773113" y="5340350"/>
          <p14:tracePt t="72340" x="773113" y="5246688"/>
          <p14:tracePt t="72348" x="773113" y="5199063"/>
          <p14:tracePt t="72355" x="773113" y="5103813"/>
          <p14:tracePt t="72363" x="788988" y="5056188"/>
          <p14:tracePt t="72372" x="836613" y="5008563"/>
          <p14:tracePt t="72380" x="836613" y="4976813"/>
          <p14:tracePt t="72388" x="868363" y="4914900"/>
          <p14:tracePt t="72396" x="900113" y="4851400"/>
          <p14:tracePt t="72403" x="915988" y="4851400"/>
          <p14:tracePt t="72411" x="915988" y="4819650"/>
          <p14:tracePt t="72421" x="915988" y="4803775"/>
          <p14:tracePt t="72516" x="915988" y="4867275"/>
          <p14:tracePt t="72524" x="915988" y="4962525"/>
          <p14:tracePt t="72531" x="915988" y="5008563"/>
          <p14:tracePt t="72539" x="915988" y="5056188"/>
          <p14:tracePt t="72547" x="915988" y="5103813"/>
          <p14:tracePt t="72556" x="915988" y="5119688"/>
          <p14:tracePt t="72564" x="915988" y="5167313"/>
          <p14:tracePt t="72572" x="915988" y="5199063"/>
          <p14:tracePt t="72579" x="915988" y="5214938"/>
          <p14:tracePt t="72588" x="915988" y="5230813"/>
          <p14:tracePt t="72596" x="915988" y="5246688"/>
          <p14:tracePt t="72604" x="915988" y="5278438"/>
          <p14:tracePt t="72660" x="915988" y="5310188"/>
          <p14:tracePt t="72740" x="915988" y="5294313"/>
          <p14:tracePt t="72748" x="915988" y="5278438"/>
          <p14:tracePt t="72932" x="915988" y="5246688"/>
          <p14:tracePt t="72940" x="915988" y="5230813"/>
          <p14:tracePt t="72948" x="915988" y="5214938"/>
          <p14:tracePt t="72956" x="915988" y="5199063"/>
          <p14:tracePt t="72964" x="915988" y="5183188"/>
          <p14:tracePt t="72973" x="915988" y="5167313"/>
          <p14:tracePt t="73262" x="915988" y="5151438"/>
          <p14:tracePt t="73276" x="947738" y="5135563"/>
          <p14:tracePt t="73284" x="963613" y="5135563"/>
          <p14:tracePt t="73291" x="995363" y="5135563"/>
          <p14:tracePt t="73424" x="979488" y="5135563"/>
          <p14:tracePt t="73432" x="963613" y="5135563"/>
          <p14:tracePt t="73440" x="915988" y="5135563"/>
          <p14:tracePt t="73447" x="900113" y="5135563"/>
          <p14:tracePt t="73458" x="884238" y="5135563"/>
          <p14:tracePt t="73464" x="868363" y="5135563"/>
          <p14:tracePt t="73664" x="852488" y="5135563"/>
          <p14:tracePt t="73681" x="852488" y="5119688"/>
          <p14:tracePt t="73688" x="852488" y="5087938"/>
          <p14:tracePt t="73704" x="852488" y="5072063"/>
          <p14:tracePt t="73712" x="852488" y="5040313"/>
          <p14:tracePt t="73786" x="804863" y="5072063"/>
          <p14:tracePt t="73791" x="758825" y="5103813"/>
          <p14:tracePt t="73800" x="727075" y="5135563"/>
          <p14:tracePt t="73808" x="663575" y="5183188"/>
          <p14:tracePt t="73816" x="647700" y="5262563"/>
          <p14:tracePt t="73823" x="615950" y="5340350"/>
          <p14:tracePt t="73832" x="568325" y="5403850"/>
          <p14:tracePt t="73840" x="552450" y="5451475"/>
          <p14:tracePt t="73847" x="536575" y="5467350"/>
          <p14:tracePt t="73855" x="520700" y="5530850"/>
          <p14:tracePt t="73864" x="504825" y="5546725"/>
          <p14:tracePt t="73872" x="504825" y="5578475"/>
          <p14:tracePt t="73879" x="504825" y="5594350"/>
          <p14:tracePt t="73888" x="504825" y="5610225"/>
          <p14:tracePt t="73951" x="504825" y="5626100"/>
          <p14:tracePt t="73969" x="536575" y="5626100"/>
          <p14:tracePt t="73976" x="584200" y="5594350"/>
          <p14:tracePt t="73984" x="679450" y="5530850"/>
          <p14:tracePt t="73992" x="695325" y="5530850"/>
          <p14:tracePt t="74001" x="727075" y="5514975"/>
          <p14:tracePt t="74008" x="742950" y="5499100"/>
          <p14:tracePt t="74016" x="788988" y="5483225"/>
          <p14:tracePt t="74025" x="804863" y="5467350"/>
          <p14:tracePt t="74032" x="820738" y="5451475"/>
          <p14:tracePt t="74040" x="820738" y="5435600"/>
          <p14:tracePt t="74049" x="820738" y="5403850"/>
          <p14:tracePt t="74056" x="852488" y="5356225"/>
          <p14:tracePt t="74065" x="852488" y="5294313"/>
          <p14:tracePt t="74073" x="852488" y="5278438"/>
          <p14:tracePt t="74079" x="852488" y="5262563"/>
          <p14:tracePt t="74087" x="852488" y="5230813"/>
          <p14:tracePt t="74103" x="852488" y="5214938"/>
          <p14:tracePt t="74144" x="852488" y="5199063"/>
          <p14:tracePt t="74168" x="820738" y="5199063"/>
          <p14:tracePt t="74176" x="804863" y="5199063"/>
          <p14:tracePt t="74191" x="773113" y="5199063"/>
          <p14:tracePt t="74200" x="742950" y="5199063"/>
          <p14:tracePt t="74336" x="804863" y="5199063"/>
          <p14:tracePt t="74352" x="852488" y="5183188"/>
          <p14:tracePt t="74369" x="884238" y="5183188"/>
          <p14:tracePt t="74376" x="900113" y="5183188"/>
          <p14:tracePt t="74464" x="884238" y="5183188"/>
          <p14:tracePt t="74472" x="868363" y="5183188"/>
          <p14:tracePt t="74480" x="836613" y="5199063"/>
          <p14:tracePt t="74487" x="804863" y="5214938"/>
          <p14:tracePt t="74496" x="758825" y="5230813"/>
          <p14:tracePt t="74503" x="758825" y="5262563"/>
          <p14:tracePt t="74515" x="727075" y="5278438"/>
          <p14:tracePt t="74520" x="679450" y="5310188"/>
          <p14:tracePt t="74529" x="679450" y="5340350"/>
          <p14:tracePt t="74537" x="663575" y="5340350"/>
          <p14:tracePt t="74543" x="663575" y="5387975"/>
          <p14:tracePt t="74553" x="663575" y="5451475"/>
          <p14:tracePt t="74570" x="663575" y="5530850"/>
          <p14:tracePt t="74577" x="679450" y="5546725"/>
          <p14:tracePt t="74585" x="742950" y="5562600"/>
          <p14:tracePt t="74591" x="758825" y="5562600"/>
          <p14:tracePt t="74603" x="820738" y="5562600"/>
          <p14:tracePt t="74608" x="884238" y="5562600"/>
          <p14:tracePt t="74616" x="900113" y="5562600"/>
          <p14:tracePt t="74624" x="947738" y="5562600"/>
          <p14:tracePt t="74632" x="995363" y="5562600"/>
          <p14:tracePt t="74648" x="1073150" y="5562600"/>
          <p14:tracePt t="74656" x="1089025" y="5562600"/>
          <p14:tracePt t="74664" x="1184275" y="5499100"/>
          <p14:tracePt t="74672" x="1200150" y="5499100"/>
          <p14:tracePt t="74680" x="1216025" y="5499100"/>
          <p14:tracePt t="74688" x="1263650" y="5499100"/>
          <p14:tracePt t="74696" x="1295400" y="5467350"/>
          <p14:tracePt t="74704" x="1327150" y="5467350"/>
          <p14:tracePt t="74713" x="1358900" y="5435600"/>
          <p14:tracePt t="74720" x="1358900" y="5419725"/>
          <p14:tracePt t="74736" x="1420813" y="5356225"/>
          <p14:tracePt t="74744" x="1420813" y="5340350"/>
          <p14:tracePt t="74762" x="1420813" y="5310188"/>
          <p14:tracePt t="74776" x="1420813" y="5294313"/>
          <p14:tracePt t="74785" x="1420813" y="5262563"/>
          <p14:tracePt t="74800" x="1420813" y="5246688"/>
          <p14:tracePt t="74808" x="1420813" y="5230813"/>
          <p14:tracePt t="74831" x="1404938" y="5214938"/>
          <p14:tracePt t="74944" x="1373188" y="5214938"/>
          <p14:tracePt t="74960" x="1358900" y="5214938"/>
          <p14:tracePt t="74968" x="1327150" y="5214938"/>
          <p14:tracePt t="74983" x="1311275" y="5246688"/>
          <p14:tracePt t="75064" x="1358900" y="5246688"/>
          <p14:tracePt t="75073" x="1452563" y="5246688"/>
          <p14:tracePt t="75080" x="1547813" y="5278438"/>
          <p14:tracePt t="75088" x="1611313" y="5278438"/>
          <p14:tracePt t="75095" x="1643063" y="5278438"/>
          <p14:tracePt t="75104" x="1720850" y="5278438"/>
          <p14:tracePt t="75115" x="1831975" y="5278438"/>
          <p14:tracePt t="75125" x="1974850" y="5294313"/>
          <p14:tracePt t="75130" x="2132013" y="5324475"/>
          <p14:tracePt t="75141" x="2259013" y="5324475"/>
          <p14:tracePt t="75146" x="2416175" y="5324475"/>
          <p14:tracePt t="75157" x="2559050" y="5340350"/>
          <p14:tracePt t="75163" x="2668588" y="5356225"/>
          <p14:tracePt t="75173" x="2747963" y="5356225"/>
          <p14:tracePt t="75179" x="2763838" y="5356225"/>
          <p14:tracePt t="75251" x="2732088" y="5356225"/>
          <p14:tracePt t="75261" x="2716213" y="5356225"/>
          <p14:tracePt t="75267" x="2668588" y="5356225"/>
          <p14:tracePt t="75275" x="2620963" y="5356225"/>
          <p14:tracePt t="75280" x="2590800" y="5356225"/>
          <p14:tracePt t="75293" x="2559050" y="5356225"/>
          <p14:tracePt t="75299" x="2511425" y="5356225"/>
          <p14:tracePt t="75307" x="2495550" y="5356225"/>
          <p14:tracePt t="75311" x="2447925" y="5356225"/>
          <p14:tracePt t="75324" x="2384425" y="5356225"/>
          <p14:tracePt t="75329" x="2336800" y="5356225"/>
          <p14:tracePt t="75338" x="2305050" y="5356225"/>
          <p14:tracePt t="75346" x="2243138" y="5356225"/>
          <p14:tracePt t="75356" x="2211388" y="5356225"/>
          <p14:tracePt t="75361" x="2132013" y="5356225"/>
          <p14:tracePt t="75374" x="2036763" y="5340350"/>
          <p14:tracePt t="75379" x="1974850" y="5340350"/>
          <p14:tracePt t="75387" x="1943100" y="5340350"/>
          <p14:tracePt t="75395" x="1863725" y="5340350"/>
          <p14:tracePt t="75405" x="1800225" y="5340350"/>
          <p14:tracePt t="75411" x="1736725" y="5340350"/>
          <p14:tracePt t="75416" x="1720850" y="5340350"/>
          <p14:tracePt t="75424" x="1674813" y="5340350"/>
          <p14:tracePt t="75431" x="1611313" y="5340350"/>
          <p14:tracePt t="75440" x="1563688" y="5340350"/>
          <p14:tracePt t="75447" x="1516063" y="5340350"/>
          <p14:tracePt t="75456" x="1484313" y="5340350"/>
          <p14:tracePt t="75464" x="1452563" y="5340350"/>
          <p14:tracePt t="75472" x="1420813" y="5340350"/>
          <p14:tracePt t="75480" x="1404938" y="5340350"/>
          <p14:tracePt t="75488" x="1358900" y="5340350"/>
          <p14:tracePt t="75495" x="1343025" y="5340350"/>
          <p14:tracePt t="75511" x="1327150" y="5340350"/>
          <p14:tracePt t="75520" x="1295400" y="5340350"/>
          <p14:tracePt t="75539" x="1263650" y="5340350"/>
          <p14:tracePt t="75543" x="1231900" y="5340350"/>
          <p14:tracePt t="75555" x="1152525" y="5340350"/>
          <p14:tracePt t="75559" x="1104900" y="5340350"/>
          <p14:tracePt t="75571" x="1058863" y="5340350"/>
          <p14:tracePt t="75576" x="995363" y="5340350"/>
          <p14:tracePt t="75586" x="915988" y="5340350"/>
          <p14:tracePt t="75591" x="836613" y="5340350"/>
          <p14:tracePt t="75600" x="758825" y="5324475"/>
          <p14:tracePt t="75607" x="679450" y="5324475"/>
          <p14:tracePt t="75616" x="615950" y="5324475"/>
          <p14:tracePt t="75623" x="536575" y="5310188"/>
          <p14:tracePt t="75633" x="520700" y="5310188"/>
          <p14:tracePt t="75680" x="504825" y="5310188"/>
          <p14:tracePt t="75688" x="488950" y="5310188"/>
          <p14:tracePt t="75696" x="442913" y="5310188"/>
          <p14:tracePt t="75704" x="427038" y="5310188"/>
          <p14:tracePt t="75712" x="411163" y="5310188"/>
          <p14:tracePt t="75720" x="395288" y="5324475"/>
          <p14:tracePt t="75808" x="411163" y="5324475"/>
          <p14:tracePt t="75816" x="504825" y="5324475"/>
          <p14:tracePt t="75824" x="568325" y="5324475"/>
          <p14:tracePt t="75831" x="695325" y="5324475"/>
          <p14:tracePt t="75840" x="900113" y="5324475"/>
          <p14:tracePt t="75848" x="1136650" y="5324475"/>
          <p14:tracePt t="75856" x="1373188" y="5324475"/>
          <p14:tracePt t="75863" x="1627188" y="5324475"/>
          <p14:tracePt t="75879" x="1943100" y="5324475"/>
          <p14:tracePt t="75884" x="2211388" y="5356225"/>
          <p14:tracePt t="75893" x="2479675" y="5356225"/>
          <p14:tracePt t="75899" x="2732088" y="5356225"/>
          <p14:tracePt t="75910" x="2952750" y="5372100"/>
          <p14:tracePt t="75915" x="3127375" y="5387975"/>
          <p14:tracePt t="75925" x="3268663" y="5387975"/>
          <p14:tracePt t="75929" x="3348038" y="5387975"/>
          <p14:tracePt t="75942" x="3379788" y="5387975"/>
          <p14:tracePt t="75947" x="3379788" y="5403850"/>
          <p14:tracePt t="76010" x="3427413" y="5403850"/>
          <p14:tracePt t="76021" x="3443288" y="5403850"/>
          <p14:tracePt t="76027" x="3459163" y="5403850"/>
          <p14:tracePt t="76040" x="3490913" y="5403850"/>
          <p14:tracePt t="76051" x="3536950" y="5419725"/>
          <p14:tracePt t="76058" x="3584575" y="5419725"/>
          <p14:tracePt t="76068" x="3663950" y="5419725"/>
          <p14:tracePt t="76075" x="3711575" y="5419725"/>
          <p14:tracePt t="76080" x="3759200" y="5451475"/>
          <p14:tracePt t="76093" x="3790950" y="5451475"/>
          <p14:tracePt t="76098" x="3836988" y="5451475"/>
          <p14:tracePt t="76105" x="3900488" y="5451475"/>
          <p14:tracePt t="76116" x="3932238" y="5451475"/>
          <p14:tracePt t="76124" x="3963988" y="5467350"/>
          <p14:tracePt t="76130" x="4011613" y="5467350"/>
          <p14:tracePt t="76141" x="4027488" y="5467350"/>
          <p14:tracePt t="76195" x="3963988" y="5467350"/>
          <p14:tracePt t="76210" x="3916363" y="5467350"/>
          <p14:tracePt t="76218" x="3884613" y="5467350"/>
          <p14:tracePt t="76226" x="3790950" y="5483225"/>
          <p14:tracePt t="76241" x="3521075" y="5530850"/>
          <p14:tracePt t="76248" x="3316288" y="5546725"/>
          <p14:tracePt t="76256" x="3095625" y="5578475"/>
          <p14:tracePt t="76265" x="2859088" y="5594350"/>
          <p14:tracePt t="76275" x="2620963" y="5594350"/>
          <p14:tracePt t="76281" x="2416175" y="5594350"/>
          <p14:tracePt t="76289" x="2243138" y="5594350"/>
          <p14:tracePt t="76300" x="2052638" y="5594350"/>
          <p14:tracePt t="76306" x="1895475" y="5594350"/>
          <p14:tracePt t="76315" x="1863725" y="5594350"/>
          <p14:tracePt t="76399" x="1911350" y="5594350"/>
          <p14:tracePt t="76408" x="1989138" y="5594350"/>
          <p14:tracePt t="76415" x="2020888" y="5594350"/>
          <p14:tracePt t="76427" x="2116138" y="5594350"/>
          <p14:tracePt t="76430" x="2179638" y="5594350"/>
          <p14:tracePt t="76439" x="2195513" y="5594350"/>
          <p14:tracePt t="76446" x="2243138" y="5594350"/>
          <p14:tracePt t="76456" x="2336800" y="5594350"/>
          <p14:tracePt t="76461" x="2384425" y="5594350"/>
          <p14:tracePt t="76472" x="2416175" y="5594350"/>
          <p14:tracePt t="76479" x="2447925" y="5578475"/>
          <p14:tracePt t="76631" x="2447925" y="5562600"/>
          <p14:tracePt t="76640" x="2447925" y="5546725"/>
          <p14:tracePt t="77526" x="2416175" y="5530850"/>
          <p14:tracePt t="77535" x="2400300" y="5514975"/>
          <p14:tracePt t="78989" x="2384425" y="5514975"/>
          <p14:tracePt t="78996" x="2368550" y="5514975"/>
          <p14:tracePt t="79007" x="2352675" y="5514975"/>
          <p14:tracePt t="79012" x="2336800" y="5514975"/>
          <p14:tracePt t="79019" x="2305050" y="5514975"/>
          <p14:tracePt t="79035" x="2243138" y="5514975"/>
          <p14:tracePt t="79040" x="2227263" y="5514975"/>
          <p14:tracePt t="79052" x="2195513" y="5514975"/>
          <p14:tracePt t="79059" x="2179638" y="5514975"/>
          <p14:tracePt t="79114" x="2147888" y="5514975"/>
          <p14:tracePt t="79131" x="2132013" y="5514975"/>
          <p14:tracePt t="79194" x="2163763" y="5530850"/>
          <p14:tracePt t="79203" x="2211388" y="5562600"/>
          <p14:tracePt t="79209" x="2320925" y="5578475"/>
          <p14:tracePt t="79220" x="2400300" y="5578475"/>
          <p14:tracePt t="79225" x="2447925" y="5594350"/>
          <p14:tracePt t="79236" x="2527300" y="5610225"/>
          <p14:tracePt t="79242" x="2652713" y="5626100"/>
          <p14:tracePt t="79248" x="2795588" y="5657850"/>
          <p14:tracePt t="79259" x="2921000" y="5672138"/>
          <p14:tracePt t="79264" x="3063875" y="5672138"/>
          <p14:tracePt t="79273" x="3175000" y="5672138"/>
          <p14:tracePt t="79288" x="3284538" y="5672138"/>
          <p14:tracePt t="79394" x="3268663" y="5672138"/>
          <p14:tracePt t="79402" x="3221038" y="5672138"/>
          <p14:tracePt t="79410" x="3190875" y="5672138"/>
          <p14:tracePt t="79426" x="3143250" y="5672138"/>
          <p14:tracePt t="79437" x="3111500" y="5672138"/>
          <p14:tracePt t="79444" x="3063875" y="5672138"/>
          <p14:tracePt t="79450" x="3048000" y="5672138"/>
          <p14:tracePt t="79456" x="3000375" y="5672138"/>
          <p14:tracePt t="79470" x="2984500" y="5672138"/>
          <p14:tracePt t="79531" x="2968625" y="5672138"/>
          <p14:tracePt t="79546" x="2952750" y="5672138"/>
          <p14:tracePt t="79555" x="2936875" y="5672138"/>
          <p14:tracePt t="79561" x="2905125" y="5672138"/>
          <p14:tracePt t="79571" x="2890838" y="5672138"/>
          <p14:tracePt t="79578" x="2874963" y="5672138"/>
          <p14:tracePt t="79591" x="2859088" y="5672138"/>
          <p14:tracePt t="79595" x="2811463" y="5672138"/>
          <p14:tracePt t="79607" x="2795588" y="5672138"/>
          <p14:tracePt t="79613" x="2779713" y="5672138"/>
          <p14:tracePt t="79619" x="2716213" y="5672138"/>
          <p14:tracePt t="79635" x="2668588" y="5672138"/>
          <p14:tracePt t="79643" x="2652713" y="5672138"/>
          <p14:tracePt t="79651" x="2605088" y="5672138"/>
          <p14:tracePt t="79659" x="2559050" y="5672138"/>
          <p14:tracePt t="79665" x="2527300" y="5672138"/>
          <p14:tracePt t="79672" x="2463800" y="5672138"/>
          <p14:tracePt t="79679" x="2416175" y="5672138"/>
          <p14:tracePt t="79690" x="2368550" y="5672138"/>
          <p14:tracePt t="79704" x="2243138" y="5672138"/>
          <p14:tracePt t="79714" x="2179638" y="5672138"/>
          <p14:tracePt t="79721" x="2132013" y="5672138"/>
          <p14:tracePt t="79732" x="2068513" y="5672138"/>
          <p14:tracePt t="79738" x="2005013" y="5672138"/>
          <p14:tracePt t="79746" x="1974850" y="5672138"/>
          <p14:tracePt t="79756" x="1927225" y="5672138"/>
          <p14:tracePt t="79763" x="1847850" y="5672138"/>
          <p14:tracePt t="79772" x="1784350" y="5672138"/>
          <p14:tracePt t="79778" x="1720850" y="5672138"/>
          <p14:tracePt t="79785" x="1689100" y="5672138"/>
          <p14:tracePt t="79793" x="1627188" y="5672138"/>
          <p14:tracePt t="79800" x="1595438" y="5672138"/>
          <p14:tracePt t="79807" x="1547813" y="5672138"/>
          <p14:tracePt t="79816" x="1484313" y="5672138"/>
          <p14:tracePt t="79823" x="1420813" y="5672138"/>
          <p14:tracePt t="79831" x="1373188" y="5672138"/>
          <p14:tracePt t="79840" x="1295400" y="5688013"/>
          <p14:tracePt t="79847" x="1247775" y="5688013"/>
          <p14:tracePt t="79856" x="1184275" y="5703888"/>
          <p14:tracePt t="79863" x="1104900" y="5703888"/>
          <p14:tracePt t="79872" x="1011238" y="5719763"/>
          <p14:tracePt t="79879" x="947738" y="5719763"/>
          <p14:tracePt t="79888" x="931863" y="5719763"/>
          <p14:tracePt t="79896" x="884238" y="5735638"/>
          <p14:tracePt t="80112" x="884238" y="5703888"/>
          <p14:tracePt t="80120" x="884238" y="5688013"/>
          <p14:tracePt t="80127" x="884238" y="5657850"/>
          <p14:tracePt t="80136" x="884238" y="5626100"/>
          <p14:tracePt t="80143" x="900113" y="5626100"/>
          <p14:tracePt t="80153" x="900113" y="5594350"/>
          <p14:tracePt t="80160" x="900113" y="5578475"/>
          <p14:tracePt t="80175" x="915988" y="5562600"/>
          <p14:tracePt t="80185" x="915988" y="5546725"/>
          <p14:tracePt t="80191" x="931863" y="5546725"/>
          <p14:tracePt t="80200" x="1011238" y="5530850"/>
          <p14:tracePt t="80207" x="1120775" y="5530850"/>
          <p14:tracePt t="80220" x="1184275" y="5530850"/>
          <p14:tracePt t="80223" x="1327150" y="5530850"/>
          <p14:tracePt t="80231" x="1531938" y="5530850"/>
          <p14:tracePt t="80243" x="1816100" y="5530850"/>
          <p14:tracePt t="80251" x="2132013" y="5530850"/>
          <p14:tracePt t="80260" x="2447925" y="5562600"/>
          <p14:tracePt t="80265" x="2747963" y="5610225"/>
          <p14:tracePt t="80274" x="3016250" y="5703888"/>
          <p14:tracePt t="80280" x="3221038" y="5783263"/>
          <p14:tracePt t="80293" x="3379788" y="5878513"/>
          <p14:tracePt t="80298" x="3475038" y="5942013"/>
          <p14:tracePt t="80307" x="3505200" y="5957888"/>
          <p14:tracePt t="80313" x="3505200" y="6019800"/>
          <p14:tracePt t="80329" x="3521075" y="6067425"/>
          <p14:tracePt t="80340" x="3521075" y="6130925"/>
          <p14:tracePt t="80346" x="3521075" y="6178550"/>
          <p14:tracePt t="80362" x="3521075" y="6242050"/>
          <p14:tracePt t="80376" x="3536950" y="6273800"/>
          <p14:tracePt t="80393" x="3536950" y="6321425"/>
          <p14:tracePt t="80406" x="3536950" y="6399213"/>
          <p14:tracePt t="80420" x="3536950" y="6446838"/>
          <p14:tracePt t="80436" x="3536950" y="6478588"/>
          <p14:tracePt t="80444" x="3536950" y="6510338"/>
          <p14:tracePt t="80452" x="3536950" y="6542088"/>
          <p14:tracePt t="80459" x="3536950" y="6573838"/>
          <p14:tracePt t="80466" x="3536950" y="6637338"/>
          <p14:tracePt t="80482" x="3490913" y="6637338"/>
          <p14:tracePt t="80489" x="3443288" y="6653213"/>
          <p14:tracePt t="80504" x="3236913" y="6684963"/>
          <p14:tracePt t="80513" x="3079750" y="6715125"/>
          <p14:tracePt t="80529" x="2747963" y="6715125"/>
          <p14:tracePt t="80545" x="2652713" y="6715125"/>
          <p14:tracePt t="80578" x="2620963" y="6715125"/>
          <p14:tracePt t="80586" x="2605088" y="6715125"/>
          <p14:tracePt t="80602" x="2652713" y="6731000"/>
          <p14:tracePt t="80610" x="2700338" y="6731000"/>
          <p14:tracePt t="80616" x="2811463" y="6731000"/>
          <p14:tracePt t="80626" x="2936875" y="6731000"/>
          <p14:tracePt t="80637" x="3127375" y="6731000"/>
          <p14:tracePt t="80643" x="3284538" y="6731000"/>
          <p14:tracePt t="80648" x="3459163" y="6731000"/>
          <p14:tracePt t="80657" x="3648075" y="6731000"/>
          <p14:tracePt t="80666" x="3806825" y="6731000"/>
          <p14:tracePt t="80674" x="3963988" y="6731000"/>
          <p14:tracePt t="80685" x="4090988" y="6731000"/>
          <p14:tracePt t="80691" x="4184650" y="6731000"/>
          <p14:tracePt t="80699" x="4216400" y="6731000"/>
          <p14:tracePt t="80709" x="4248150" y="6731000"/>
          <p14:tracePt t="80716" x="4279900" y="6731000"/>
          <p14:tracePt t="80739" x="4295775" y="6731000"/>
          <p14:tracePt t="80747" x="4311650" y="6731000"/>
          <p14:tracePt t="80752" x="4327525" y="6731000"/>
          <p14:tracePt t="80764" x="4359275" y="6731000"/>
          <p14:tracePt t="80771" x="4406900" y="6731000"/>
          <p14:tracePt t="80779" x="4437063" y="6731000"/>
          <p14:tracePt t="80788" x="4468813" y="6731000"/>
          <p14:tracePt t="80796" x="4532313" y="6731000"/>
          <p14:tracePt t="80804" x="4611688" y="6731000"/>
          <p14:tracePt t="80812" x="4659313" y="6731000"/>
          <p14:tracePt t="80825" x="4768850" y="6731000"/>
          <p14:tracePt t="80833" x="4832350" y="6731000"/>
          <p14:tracePt t="80843" x="4864100" y="6731000"/>
          <p14:tracePt t="80848" x="4911725" y="6731000"/>
          <p14:tracePt t="80859" x="4943475" y="6731000"/>
          <p14:tracePt t="80864" x="4959350" y="6731000"/>
          <p14:tracePt t="80876" x="4991100" y="6731000"/>
          <p14:tracePt t="80881" x="5022850" y="6731000"/>
          <p14:tracePt t="80889" x="5068888" y="6731000"/>
          <p14:tracePt t="80899" x="5116513" y="6731000"/>
          <p14:tracePt t="80905" x="5132388" y="6731000"/>
          <p14:tracePt t="80914" x="5180013" y="6731000"/>
          <p14:tracePt t="80923" x="5211763" y="6731000"/>
          <p14:tracePt t="80928" x="5227638" y="6731000"/>
          <p14:tracePt t="80939" x="5243513" y="6731000"/>
          <p14:tracePt t="81187" x="5227638" y="6731000"/>
          <p14:tracePt t="81198" x="5195888" y="6731000"/>
          <p14:tracePt t="81206" x="5180013" y="6731000"/>
          <p14:tracePt t="81214" x="5148263" y="6731000"/>
          <p14:tracePt t="81219" x="5116513" y="6731000"/>
          <p14:tracePt t="81232" x="5037138" y="6731000"/>
          <p14:tracePt t="81248" x="4975225" y="6731000"/>
          <p14:tracePt t="81260" x="4927600" y="6731000"/>
          <p14:tracePt t="81266" x="4879975" y="6731000"/>
          <p14:tracePt t="81280" x="4752975" y="6731000"/>
          <p14:tracePt t="81291" x="4691063" y="6731000"/>
          <p14:tracePt t="81296" x="4611688" y="6731000"/>
          <p14:tracePt t="81309" x="4532313" y="6731000"/>
          <p14:tracePt t="81314" x="4468813" y="6731000"/>
          <p14:tracePt t="81324" x="4391025" y="6731000"/>
          <p14:tracePt t="81329" x="4343400" y="6731000"/>
          <p14:tracePt t="81341" x="4264025" y="6731000"/>
          <p14:tracePt t="81347" x="4216400" y="6731000"/>
          <p14:tracePt t="81356" x="4106863" y="6731000"/>
          <p14:tracePt t="81362" x="3979863" y="6731000"/>
          <p14:tracePt t="81377" x="3616325" y="6731000"/>
          <p14:tracePt t="81389" x="3379788" y="6731000"/>
          <p14:tracePt t="81396" x="3143250" y="6731000"/>
          <p14:tracePt t="81402" x="2905125" y="6731000"/>
          <p14:tracePt t="81409" x="2700338" y="6731000"/>
          <p14:tracePt t="81422" x="2511425" y="6731000"/>
          <p14:tracePt t="81428" x="2320925" y="6731000"/>
          <p14:tracePt t="81436" x="2163763" y="6731000"/>
          <p14:tracePt t="81443" x="2036763" y="6731000"/>
          <p14:tracePt t="81450" x="1927225" y="6731000"/>
          <p14:tracePt t="81457" x="1911350" y="6731000"/>
          <p14:tracePt t="81464" x="1895475" y="6731000"/>
          <p14:tracePt t="81472" x="1863725" y="6731000"/>
          <p14:tracePt t="81483" x="1847850" y="6731000"/>
          <p14:tracePt t="81489" x="1831975" y="6731000"/>
          <p14:tracePt t="81573" x="1768475" y="6731000"/>
          <p14:tracePt t="81579" x="1768475" y="6746875"/>
          <p14:tracePt t="81588" x="1752600" y="6778625"/>
          <p14:tracePt t="81592" x="1720850" y="6810375"/>
          <p14:tracePt t="81603" x="1689100" y="6826250"/>
          <p14:tracePt t="81607" x="1689100" y="6842125"/>
          <p14:tracePt t="81618" x="1674813" y="6842125"/>
          <p14:tracePt t="81635" x="1643063" y="6842125"/>
          <p14:tracePt t="81647" x="1627188" y="6842125"/>
          <p14:tracePt t="81656" x="1611313" y="6842125"/>
          <p14:tracePt t="81670" x="1595438" y="6842125"/>
          <p14:tracePt t="81716" x="1563688" y="6842125"/>
          <p14:tracePt t="81732" x="1547813" y="6842125"/>
          <p14:tracePt t="81741" x="1516063" y="6842125"/>
          <p14:tracePt t="81747" x="1484313" y="6842125"/>
          <p14:tracePt t="81758" x="1436688" y="6842125"/>
          <p14:tracePt t="81763" x="1420813" y="6842125"/>
          <p14:tracePt t="81774" x="1389063" y="6842125"/>
          <p14:tracePt t="81780" x="1343025" y="6842125"/>
          <p14:tracePt t="81982" x="663575" y="6810375"/>
          <p14:tracePt t="81996" x="663575" y="6746875"/>
          <p14:tracePt t="82004" x="663575" y="6731000"/>
          <p14:tracePt t="82011" x="663575" y="6684963"/>
          <p14:tracePt t="82021" x="663575" y="6589713"/>
          <p14:tracePt t="82027" x="663575" y="6557963"/>
          <p14:tracePt t="82037" x="695325" y="6494463"/>
          <p14:tracePt t="82043" x="758825" y="6446838"/>
          <p14:tracePt t="82053" x="788988" y="6399213"/>
          <p14:tracePt t="82059" x="852488" y="6337300"/>
          <p14:tracePt t="82070" x="868363" y="6305550"/>
          <p14:tracePt t="82076" x="884238" y="6289675"/>
          <p14:tracePt t="82084" x="884238" y="6273800"/>
          <p14:tracePt t="82091" x="915988" y="6226175"/>
          <p14:tracePt t="82101" x="915988" y="6210300"/>
          <p14:tracePt t="82117" x="915988" y="6194425"/>
          <p14:tracePt t="82123" x="915988" y="6178550"/>
          <p14:tracePt t="82132" x="931863" y="6162675"/>
          <p14:tracePt t="82148" x="947738" y="6146800"/>
          <p14:tracePt t="82164" x="963613" y="6099175"/>
          <p14:tracePt t="82172" x="963613" y="6083300"/>
          <p14:tracePt t="82180" x="963613" y="6067425"/>
          <p14:tracePt t="82220" x="963613" y="6035675"/>
          <p14:tracePt t="82228" x="963613" y="6019800"/>
          <p14:tracePt t="82236" x="995363" y="5973763"/>
          <p14:tracePt t="82245" x="995363" y="5942013"/>
          <p14:tracePt t="82256" x="1011238" y="5926138"/>
          <p14:tracePt t="82259" x="1011238" y="5846763"/>
          <p14:tracePt t="82271" x="1011238" y="5751513"/>
          <p14:tracePt t="82275" x="1073150" y="5641975"/>
          <p14:tracePt t="82285" x="1073150" y="5530850"/>
          <p14:tracePt t="82291" x="1073150" y="5419725"/>
          <p14:tracePt t="82302" x="1073150" y="5372100"/>
          <p14:tracePt t="82309" x="1073150" y="5262563"/>
          <p14:tracePt t="82317" x="1073150" y="5167313"/>
          <p14:tracePt t="82324" x="1073150" y="5072063"/>
          <p14:tracePt t="82333" x="1073150" y="4976813"/>
          <p14:tracePt t="82340" x="1073150" y="4899025"/>
          <p14:tracePt t="82350" x="1073150" y="4803775"/>
          <p14:tracePt t="82355" x="1073150" y="4724400"/>
          <p14:tracePt t="82364" x="1073150" y="4708525"/>
          <p14:tracePt t="82372" x="1073150" y="4645025"/>
          <p14:tracePt t="82379" x="1073150" y="4567238"/>
          <p14:tracePt t="82388" x="1073150" y="4535488"/>
          <p14:tracePt t="82397" x="1073150" y="4456113"/>
          <p14:tracePt t="82403" x="1073150" y="4440238"/>
          <p14:tracePt t="82411" x="1073150" y="4392613"/>
          <p14:tracePt t="82420" x="1073150" y="4360863"/>
          <p14:tracePt t="82428" x="1073150" y="4313238"/>
          <p14:tracePt t="82436" x="1073150" y="4297363"/>
          <p14:tracePt t="82443" x="1073150" y="4283075"/>
          <p14:tracePt t="82452" x="1073150" y="4251325"/>
          <p14:tracePt t="82459" x="1073150" y="4219575"/>
          <p14:tracePt t="82476" x="1073150" y="4187825"/>
          <p14:tracePt t="82484" x="1073150" y="4171950"/>
          <p14:tracePt t="82500" x="1073150" y="4156075"/>
          <p14:tracePt t="82508" x="1073150" y="4140200"/>
          <p14:tracePt t="82596" x="1073150" y="4076700"/>
          <p14:tracePt t="82603" x="1073150" y="4060825"/>
          <p14:tracePt t="82693" x="1073150" y="4108450"/>
          <p14:tracePt t="82700" x="1073150" y="4124325"/>
          <p14:tracePt t="82708" x="1058863" y="4156075"/>
          <p14:tracePt t="82716" x="1058863" y="4235450"/>
          <p14:tracePt t="82724" x="1058863" y="4329113"/>
          <p14:tracePt t="82731" x="1058863" y="4360863"/>
          <p14:tracePt t="82740" x="1058863" y="4408488"/>
          <p14:tracePt t="82747" x="1058863" y="4471988"/>
          <p14:tracePt t="82756" x="1058863" y="4519613"/>
          <p14:tracePt t="82763" x="1058863" y="4583113"/>
          <p14:tracePt t="82772" x="1058863" y="4645025"/>
          <p14:tracePt t="82780" x="1058863" y="4708525"/>
          <p14:tracePt t="82788" x="1058863" y="4756150"/>
          <p14:tracePt t="82796" x="1058863" y="4819650"/>
          <p14:tracePt t="82803" x="1058863" y="4883150"/>
          <p14:tracePt t="82811" x="1058863" y="4946650"/>
          <p14:tracePt t="82822" x="1058863" y="5024438"/>
          <p14:tracePt t="82827" x="1058863" y="5103813"/>
          <p14:tracePt t="82837" x="1042988" y="5183188"/>
          <p14:tracePt t="82843" x="1027113" y="5230813"/>
          <p14:tracePt t="82853" x="1027113" y="5294313"/>
          <p14:tracePt t="82859" x="1027113" y="5324475"/>
          <p14:tracePt t="82870" x="1011238" y="5372100"/>
          <p14:tracePt t="82876" x="1011238" y="5419725"/>
          <p14:tracePt t="82887" x="1011238" y="5451475"/>
          <p14:tracePt t="82891" x="1011238" y="5499100"/>
          <p14:tracePt t="82901" x="1011238" y="5546725"/>
          <p14:tracePt t="82909" x="1011238" y="5578475"/>
          <p14:tracePt t="82917" x="1011238" y="5626100"/>
          <p14:tracePt t="82924" x="1011238" y="5672138"/>
          <p14:tracePt t="82932" x="1011238" y="5703888"/>
          <p14:tracePt t="82939" x="995363" y="5767388"/>
          <p14:tracePt t="82948" x="995363" y="5830888"/>
          <p14:tracePt t="82956" x="995363" y="5878513"/>
          <p14:tracePt t="82964" x="979488" y="5878513"/>
          <p14:tracePt t="82972" x="979488" y="5910263"/>
          <p14:tracePt t="82980" x="979488" y="5957888"/>
          <p14:tracePt t="82996" x="979488" y="5989638"/>
          <p14:tracePt t="83124" x="963613" y="6003925"/>
          <p14:tracePt t="83140" x="947738" y="5942013"/>
          <p14:tracePt t="83148" x="931863" y="5894388"/>
          <p14:tracePt t="83156" x="884238" y="5815013"/>
          <p14:tracePt t="83164" x="884238" y="5799138"/>
          <p14:tracePt t="83172" x="852488" y="5751513"/>
          <p14:tracePt t="83180" x="852488" y="5688013"/>
          <p14:tracePt t="83187" x="836613" y="5672138"/>
          <p14:tracePt t="83197" x="820738" y="5641975"/>
          <p14:tracePt t="83203" x="804863" y="5626100"/>
          <p14:tracePt t="83212" x="788988" y="5562600"/>
          <p14:tracePt t="83222" x="788988" y="5546725"/>
          <p14:tracePt t="83237" x="773113" y="5530850"/>
          <p14:tracePt t="86186" x="773113" y="5514975"/>
          <p14:tracePt t="86216" x="773113" y="5530850"/>
          <p14:tracePt t="86756" x="788988" y="5530850"/>
          <p14:tracePt t="86820" x="804863" y="5530850"/>
          <p14:tracePt t="86869" x="820738" y="5530850"/>
          <p14:tracePt t="87420" x="836613" y="5530850"/>
          <p14:tracePt t="87484" x="852488" y="5530850"/>
          <p14:tracePt t="87511" x="884238" y="5530850"/>
          <p14:tracePt t="87515" x="900113" y="5562600"/>
          <p14:tracePt t="87525" x="915988" y="5562600"/>
          <p14:tracePt t="87531" x="963613" y="5578475"/>
          <p14:tracePt t="87540" x="995363" y="5578475"/>
          <p14:tracePt t="87556" x="1042988" y="5578475"/>
          <p14:tracePt t="87596" x="1058863" y="5578475"/>
          <p14:tracePt t="87611" x="1089025" y="5578475"/>
          <p14:tracePt t="87619" x="1168400" y="5610225"/>
          <p14:tracePt t="87627" x="1231900" y="5610225"/>
          <p14:tracePt t="87637" x="1247775" y="5610225"/>
          <p14:tracePt t="87643" x="1263650" y="5610225"/>
          <p14:tracePt t="87652" x="1279525" y="5626100"/>
          <p14:tracePt t="87659" x="1295400" y="5626100"/>
          <p14:tracePt t="87675" x="1311275" y="5641975"/>
          <p14:tracePt t="87686" x="1327150" y="5641975"/>
          <p14:tracePt t="87692" x="1327150" y="5688013"/>
          <p14:tracePt t="87700" x="1327150" y="5703888"/>
          <p14:tracePt t="87708" x="1327150" y="5751513"/>
          <p14:tracePt t="87716" x="1327150" y="5815013"/>
          <p14:tracePt t="87724" x="1327150" y="5830888"/>
          <p14:tracePt t="87732" x="1327150" y="5846763"/>
          <p14:tracePt t="87757" x="1327150" y="5862638"/>
          <p14:tracePt t="87772" x="1358900" y="5894388"/>
          <p14:tracePt t="87779" x="1373188" y="5973763"/>
          <p14:tracePt t="87788" x="1373188" y="6003925"/>
          <p14:tracePt t="87796" x="1404938" y="6083300"/>
          <p14:tracePt t="87805" x="1404938" y="6099175"/>
          <p14:tracePt t="87812" x="1420813" y="6146800"/>
          <p14:tracePt t="87822" x="1420813" y="6162675"/>
          <p14:tracePt t="87828" x="1436688" y="6178550"/>
          <p14:tracePt t="87837" x="1452563" y="6194425"/>
          <p14:tracePt t="87853" x="1468438" y="6210300"/>
          <p14:tracePt t="87860" x="1484313" y="6210300"/>
          <p14:tracePt t="87871" x="1500188" y="6226175"/>
          <p14:tracePt t="87901" x="1531938" y="6226175"/>
          <p14:tracePt t="87908" x="1547813" y="6226175"/>
          <p14:tracePt t="87916" x="1579563" y="6226175"/>
          <p14:tracePt t="87924" x="1611313" y="6242050"/>
          <p14:tracePt t="87931" x="1627188" y="6242050"/>
          <p14:tracePt t="87940" x="1643063" y="6242050"/>
          <p14:tracePt t="88027" x="1658938" y="6242050"/>
          <p14:tracePt t="89266" x="1674813" y="6242050"/>
          <p14:tracePt t="89311" x="1674813" y="6257925"/>
          <p14:tracePt t="89327" x="1704975" y="6257925"/>
          <p14:tracePt t="89343" x="1720850" y="6257925"/>
          <p14:tracePt t="89364" x="1752600" y="6289675"/>
          <p14:tracePt t="89372" x="1800225" y="6305550"/>
          <p14:tracePt t="89387" x="1831975" y="6305550"/>
          <p14:tracePt t="89395" x="1863725" y="6305550"/>
          <p14:tracePt t="89400" x="1911350" y="6321425"/>
          <p14:tracePt t="89411" x="1958975" y="6321425"/>
          <p14:tracePt t="89416" x="1974850" y="6321425"/>
          <p14:tracePt t="89651" x="2036763" y="6321425"/>
          <p14:tracePt t="89666" x="2084388" y="6321425"/>
          <p14:tracePt t="89673" x="2116138" y="6321425"/>
          <p14:tracePt t="89687" x="2195513" y="6321425"/>
          <p14:tracePt t="89696" x="2274888" y="6321425"/>
          <p14:tracePt t="89707" x="2320925" y="6321425"/>
          <p14:tracePt t="89712" x="2352675" y="6321425"/>
          <p14:tracePt t="89728" x="2432050" y="6321425"/>
          <p14:tracePt t="89739" x="2463800" y="6321425"/>
          <p14:tracePt t="89746" x="2479675" y="6321425"/>
          <p14:tracePt t="89762" x="2495550" y="6321425"/>
          <p14:tracePt t="89779" x="2511425" y="6321425"/>
          <p14:tracePt t="89788" x="2527300" y="6321425"/>
          <p14:tracePt t="90692" x="2543175" y="6321425"/>
          <p14:tracePt t="90723" x="2559050" y="6337300"/>
          <p14:tracePt t="90787" x="2574925" y="6337300"/>
          <p14:tracePt t="90795" x="2590800" y="6337300"/>
          <p14:tracePt t="91179" x="2605088" y="6337300"/>
          <p14:tracePt t="91226" x="2620963" y="6337300"/>
          <p14:tracePt t="91323" x="2668588" y="6351588"/>
          <p14:tracePt t="91330" x="2684463" y="6367463"/>
          <p14:tracePt t="93097" x="2700338" y="6367463"/>
          <p14:tracePt t="93111" x="2732088" y="6367463"/>
          <p14:tracePt t="93122" x="2763838" y="6367463"/>
          <p14:tracePt t="93127" x="2843213" y="6367463"/>
          <p14:tracePt t="93135" x="2921000" y="6367463"/>
          <p14:tracePt t="93143" x="3000375" y="6367463"/>
          <p14:tracePt t="93149" x="3079750" y="6367463"/>
          <p14:tracePt t="93161" x="3175000" y="6383338"/>
          <p14:tracePt t="93166" x="3190875" y="6383338"/>
          <p14:tracePt t="93173" x="3236913" y="6383338"/>
          <p14:tracePt t="93182" x="3252788" y="6383338"/>
          <p14:tracePt t="93198" x="3284538" y="6383338"/>
          <p14:tracePt t="93206" x="3300413" y="6383338"/>
          <p14:tracePt t="93240" x="3316288" y="6383338"/>
          <p14:tracePt t="93287" x="3348038" y="6383338"/>
          <p14:tracePt t="93679" x="3332163" y="6383338"/>
          <p14:tracePt t="93687" x="3316288" y="6383338"/>
          <p14:tracePt t="93711" x="3300413" y="6383338"/>
          <p14:tracePt t="93720" x="3284538" y="6383338"/>
          <p14:tracePt t="93726" x="3252788" y="6383338"/>
          <p14:tracePt t="94997" x="3236913" y="6383338"/>
          <p14:tracePt t="95019" x="3252788" y="6383338"/>
          <p14:tracePt t="95027" x="3300413" y="6367463"/>
          <p14:tracePt t="95035" x="3395663" y="6289675"/>
          <p14:tracePt t="95044" x="3475038" y="6242050"/>
          <p14:tracePt t="95049" x="3552825" y="6194425"/>
          <p14:tracePt t="95059" x="3663950" y="6115050"/>
          <p14:tracePt t="95065" x="3790950" y="6051550"/>
          <p14:tracePt t="95077" x="3900488" y="5989638"/>
          <p14:tracePt t="95083" x="3995738" y="5910263"/>
          <p14:tracePt t="95094" x="4059238" y="5894388"/>
          <p14:tracePt t="95098" x="4152900" y="5862638"/>
          <p14:tracePt t="95107" x="4279900" y="5799138"/>
          <p14:tracePt t="95112" x="4484688" y="5703888"/>
          <p14:tracePt t="95125" x="4706938" y="5610225"/>
          <p14:tracePt t="95130" x="4975225" y="5514975"/>
          <p14:tracePt t="95139" x="5275263" y="5372100"/>
          <p14:tracePt t="95145" x="5575300" y="5214938"/>
          <p14:tracePt t="95153" x="5827713" y="5072063"/>
          <p14:tracePt t="95160" x="6048375" y="4946650"/>
          <p14:tracePt t="95169" x="6269038" y="4803775"/>
          <p14:tracePt t="95176" x="6443663" y="4660900"/>
          <p14:tracePt t="95186" x="6616700" y="4503738"/>
          <p14:tracePt t="95192" x="6775450" y="4329113"/>
          <p14:tracePt t="95200" x="6884988" y="4140200"/>
          <p14:tracePt t="95207" x="6996113" y="3919538"/>
          <p14:tracePt t="95215" x="7075488" y="3649663"/>
          <p14:tracePt t="95224" x="7185025" y="3270250"/>
          <p14:tracePt t="95235" x="7264400" y="2908300"/>
          <p14:tracePt t="95240" x="7359650" y="2433638"/>
          <p14:tracePt t="95247" x="7407275" y="1974850"/>
          <p14:tracePt t="95256" x="7469188" y="1422400"/>
          <p14:tracePt t="95263" x="7500938" y="822325"/>
          <p14:tracePt t="95272" x="7500938" y="127000"/>
          <p14:tracePt t="96088" x="1863725" y="188913"/>
          <p14:tracePt t="96088" x="1689100" y="315913"/>
          <p14:tracePt t="96088" x="1658938" y="347663"/>
          <p14:tracePt t="96088" x="1643063" y="379413"/>
          <p14:tracePt t="96088" x="1611313" y="458788"/>
          <p14:tracePt t="96088" x="1595438" y="520700"/>
          <p14:tracePt t="96088" x="1595438" y="552450"/>
          <p14:tracePt t="96088" x="1595438" y="600075"/>
          <p14:tracePt t="96088" x="1595438" y="631825"/>
          <p14:tracePt t="96088" x="1595438" y="663575"/>
          <p14:tracePt t="96088" x="1595438" y="679450"/>
          <p14:tracePt t="96088" x="1595438" y="695325"/>
          <p14:tracePt t="96088" x="1643063" y="695325"/>
          <p14:tracePt t="96088" x="1704975" y="695325"/>
          <p14:tracePt t="96088" x="1768475" y="695325"/>
          <p14:tracePt t="96088" x="1863725" y="679450"/>
          <p14:tracePt t="96088" x="1958975" y="631825"/>
          <p14:tracePt t="96088" x="2100263" y="536575"/>
          <p14:tracePt t="96088" x="2274888" y="379413"/>
          <p14:tracePt t="96088" x="2447925" y="20478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298360" cy="4667249"/>
          </a:xfrm>
        </p:spPr>
        <p:txBody>
          <a:bodyPr>
            <a:normAutofit/>
          </a:bodyPr>
          <a:lstStyle/>
          <a:p>
            <a:r>
              <a:rPr lang="en-US" dirty="0"/>
              <a:t>Importance of Data Cleaning</a:t>
            </a:r>
          </a:p>
          <a:p>
            <a:r>
              <a:rPr lang="en-US" dirty="0"/>
              <a:t>Value of Data Visualizations</a:t>
            </a:r>
          </a:p>
          <a:p>
            <a:r>
              <a:rPr lang="en-US" dirty="0"/>
              <a:t>Performing in Multiple Programming Languages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i="1" dirty="0">
                <a:effectLst/>
              </a:rPr>
              <a:t>[1] Real estate sales 2001-2020 GL</a:t>
            </a:r>
            <a:r>
              <a:rPr lang="en-US" dirty="0">
                <a:effectLst/>
              </a:rPr>
              <a:t> (2022) </a:t>
            </a:r>
            <a:r>
              <a:rPr lang="en-US" i="1" dirty="0">
                <a:effectLst/>
              </a:rPr>
              <a:t>Catalog</a:t>
            </a:r>
            <a:r>
              <a:rPr lang="en-US" dirty="0">
                <a:effectLst/>
              </a:rPr>
              <a:t>. Publisher data.ct.gov. Available at: https://catalog.data.gov/dataset/real-estate-sales-2001-2018 (Accessed: May 4, 2023). 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6696030-F1A3-774C-C0F7-56D2BFD9F1C3}"/>
              </a:ext>
            </a:extLst>
          </p:cNvPr>
          <p:cNvSpPr txBox="1">
            <a:spLocks/>
          </p:cNvSpPr>
          <p:nvPr/>
        </p:nvSpPr>
        <p:spPr>
          <a:xfrm>
            <a:off x="838200" y="3645024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DATASET REFERENCE</a:t>
            </a:r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13305086-3131-3EC6-08D6-B7AE6A33BC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80589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188">
        <p:fade/>
      </p:transition>
    </mc:Choice>
    <mc:Fallback>
      <p:transition spd="med" advTm="221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ITY SKETCH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3.potx" id="{55B65C5C-2110-41C9-9432-67D739EC5CFC}" vid="{FDE12540-4521-4F30-863D-D54DD2EE1C3B}"/>
    </a:ext>
  </a:extLst>
</a:theme>
</file>

<file path=ppt/theme/theme2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office city sketch presentation background (widescreen)</Template>
  <TotalTime>256</TotalTime>
  <Words>151</Words>
  <Application>Microsoft Office PowerPoint</Application>
  <PresentationFormat>Widescreen</PresentationFormat>
  <Paragraphs>27</Paragraphs>
  <Slides>5</Slides>
  <Notes>3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Schoolbook</vt:lpstr>
      <vt:lpstr>Times New Roman</vt:lpstr>
      <vt:lpstr>CITY SKETCH 16X9</vt:lpstr>
      <vt:lpstr>REAL ESTATE SALES IN CONNECTICUT FROM 2001-2020</vt:lpstr>
      <vt:lpstr>Dataset and Research Questions</vt:lpstr>
      <vt:lpstr>METHODS:</vt:lpstr>
      <vt:lpstr>FINDINGS</vt:lpstr>
      <vt:lpstr>LESSONS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vishal orsu</dc:creator>
  <cp:lastModifiedBy>vishal orsu</cp:lastModifiedBy>
  <cp:revision>1</cp:revision>
  <dcterms:created xsi:type="dcterms:W3CDTF">2023-05-02T00:43:03Z</dcterms:created>
  <dcterms:modified xsi:type="dcterms:W3CDTF">2023-05-08T01:13:54Z</dcterms:modified>
</cp:coreProperties>
</file>

<file path=docProps/thumbnail.jpeg>
</file>